
<file path=[Content_Types].xml><?xml version="1.0" encoding="utf-8"?>
<Types xmlns="http://schemas.openxmlformats.org/package/2006/content-types">
  <Default Extension="4E0F0C40" ContentType="image/jpeg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3" r:id="rId1"/>
    <p:sldMasterId id="2147483673" r:id="rId2"/>
    <p:sldMasterId id="2147483687" r:id="rId3"/>
  </p:sldMasterIdLst>
  <p:notesMasterIdLst>
    <p:notesMasterId r:id="rId26"/>
  </p:notesMasterIdLst>
  <p:handoutMasterIdLst>
    <p:handoutMasterId r:id="rId27"/>
  </p:handoutMasterIdLst>
  <p:sldIdLst>
    <p:sldId id="257" r:id="rId4"/>
    <p:sldId id="258" r:id="rId5"/>
    <p:sldId id="599" r:id="rId6"/>
    <p:sldId id="1177" r:id="rId7"/>
    <p:sldId id="1219" r:id="rId8"/>
    <p:sldId id="1187" r:id="rId9"/>
    <p:sldId id="1220" r:id="rId10"/>
    <p:sldId id="1221" r:id="rId11"/>
    <p:sldId id="1223" r:id="rId12"/>
    <p:sldId id="1199" r:id="rId13"/>
    <p:sldId id="1222" r:id="rId14"/>
    <p:sldId id="1209" r:id="rId15"/>
    <p:sldId id="1210" r:id="rId16"/>
    <p:sldId id="1211" r:id="rId17"/>
    <p:sldId id="1225" r:id="rId18"/>
    <p:sldId id="1226" r:id="rId19"/>
    <p:sldId id="1228" r:id="rId20"/>
    <p:sldId id="1227" r:id="rId21"/>
    <p:sldId id="1229" r:id="rId22"/>
    <p:sldId id="1232" r:id="rId23"/>
    <p:sldId id="1197" r:id="rId24"/>
    <p:sldId id="276" r:id="rId25"/>
  </p:sldIdLst>
  <p:sldSz cx="9144000" cy="51482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88"/>
    <a:srgbClr val="EF4136"/>
    <a:srgbClr val="F04C23"/>
    <a:srgbClr val="D00A54"/>
    <a:srgbClr val="FBAD18"/>
    <a:srgbClr val="A6CE3C"/>
    <a:srgbClr val="5A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AEBA6F-07FC-4F7E-973C-EE792AE7B59F}" v="114" dt="2024-02-28T14:06:30.1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05"/>
    <p:restoredTop sz="96425"/>
  </p:normalViewPr>
  <p:slideViewPr>
    <p:cSldViewPr snapToGrid="0" showGuides="1">
      <p:cViewPr varScale="1">
        <p:scale>
          <a:sx n="108" d="100"/>
          <a:sy n="108" d="100"/>
        </p:scale>
        <p:origin x="107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79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lliant Tleane" userId="17b35a9d-d403-4430-92ac-0fd18ec93b8e" providerId="ADAL" clId="{E1641122-5BDC-49A9-8FB7-4D87965A6E27}"/>
    <pc:docChg chg="undo custSel addSld delSld modSld sldOrd">
      <pc:chgData name="Brilliant Tleane" userId="17b35a9d-d403-4430-92ac-0fd18ec93b8e" providerId="ADAL" clId="{E1641122-5BDC-49A9-8FB7-4D87965A6E27}" dt="2024-02-28T12:28:41.269" v="875" actId="255"/>
      <pc:docMkLst>
        <pc:docMk/>
      </pc:docMkLst>
      <pc:sldChg chg="modSp mod">
        <pc:chgData name="Brilliant Tleane" userId="17b35a9d-d403-4430-92ac-0fd18ec93b8e" providerId="ADAL" clId="{E1641122-5BDC-49A9-8FB7-4D87965A6E27}" dt="2024-02-28T09:44:53.858" v="49" actId="20577"/>
        <pc:sldMkLst>
          <pc:docMk/>
          <pc:sldMk cId="2092356048" sldId="257"/>
        </pc:sldMkLst>
        <pc:spChg chg="mod">
          <ac:chgData name="Brilliant Tleane" userId="17b35a9d-d403-4430-92ac-0fd18ec93b8e" providerId="ADAL" clId="{E1641122-5BDC-49A9-8FB7-4D87965A6E27}" dt="2024-02-28T09:44:53.858" v="49" actId="20577"/>
          <ac:spMkLst>
            <pc:docMk/>
            <pc:sldMk cId="2092356048" sldId="257"/>
            <ac:spMk id="14" creationId="{1AF3B7AD-0116-EA00-7D28-DA29D91FAF95}"/>
          </ac:spMkLst>
        </pc:spChg>
        <pc:spChg chg="mod">
          <ac:chgData name="Brilliant Tleane" userId="17b35a9d-d403-4430-92ac-0fd18ec93b8e" providerId="ADAL" clId="{E1641122-5BDC-49A9-8FB7-4D87965A6E27}" dt="2024-02-28T09:43:49.630" v="44" actId="20577"/>
          <ac:spMkLst>
            <pc:docMk/>
            <pc:sldMk cId="2092356048" sldId="257"/>
            <ac:spMk id="15" creationId="{5D915FD3-826B-4638-FBDB-18379D2A368C}"/>
          </ac:spMkLst>
        </pc:spChg>
      </pc:sldChg>
      <pc:sldChg chg="modSp add mod modAnim">
        <pc:chgData name="Brilliant Tleane" userId="17b35a9d-d403-4430-92ac-0fd18ec93b8e" providerId="ADAL" clId="{E1641122-5BDC-49A9-8FB7-4D87965A6E27}" dt="2024-02-28T10:34:10.242" v="845" actId="1076"/>
        <pc:sldMkLst>
          <pc:docMk/>
          <pc:sldMk cId="3569995986" sldId="258"/>
        </pc:sldMkLst>
        <pc:spChg chg="mod">
          <ac:chgData name="Brilliant Tleane" userId="17b35a9d-d403-4430-92ac-0fd18ec93b8e" providerId="ADAL" clId="{E1641122-5BDC-49A9-8FB7-4D87965A6E27}" dt="2024-02-28T10:34:10.242" v="845" actId="1076"/>
          <ac:spMkLst>
            <pc:docMk/>
            <pc:sldMk cId="3569995986" sldId="258"/>
            <ac:spMk id="2" creationId="{AEDBF868-AE4F-0319-407F-819094312A2D}"/>
          </ac:spMkLst>
        </pc:spChg>
      </pc:sldChg>
      <pc:sldChg chg="modSp add del mod">
        <pc:chgData name="Brilliant Tleane" userId="17b35a9d-d403-4430-92ac-0fd18ec93b8e" providerId="ADAL" clId="{E1641122-5BDC-49A9-8FB7-4D87965A6E27}" dt="2024-02-28T10:33:57.567" v="844" actId="47"/>
        <pc:sldMkLst>
          <pc:docMk/>
          <pc:sldMk cId="2961090182" sldId="260"/>
        </pc:sldMkLst>
        <pc:spChg chg="mod">
          <ac:chgData name="Brilliant Tleane" userId="17b35a9d-d403-4430-92ac-0fd18ec93b8e" providerId="ADAL" clId="{E1641122-5BDC-49A9-8FB7-4D87965A6E27}" dt="2024-02-28T09:51:24.198" v="79" actId="1076"/>
          <ac:spMkLst>
            <pc:docMk/>
            <pc:sldMk cId="2961090182" sldId="260"/>
            <ac:spMk id="2" creationId="{673AA818-CDDC-A649-3B86-E37472AD8B38}"/>
          </ac:spMkLst>
        </pc:spChg>
      </pc:sldChg>
      <pc:sldChg chg="addSp modSp mod modAnim">
        <pc:chgData name="Brilliant Tleane" userId="17b35a9d-d403-4430-92ac-0fd18ec93b8e" providerId="ADAL" clId="{E1641122-5BDC-49A9-8FB7-4D87965A6E27}" dt="2024-02-28T10:27:42.069" v="776" actId="108"/>
        <pc:sldMkLst>
          <pc:docMk/>
          <pc:sldMk cId="202986236" sldId="322"/>
        </pc:sldMkLst>
        <pc:spChg chg="mod">
          <ac:chgData name="Brilliant Tleane" userId="17b35a9d-d403-4430-92ac-0fd18ec93b8e" providerId="ADAL" clId="{E1641122-5BDC-49A9-8FB7-4D87965A6E27}" dt="2024-02-28T10:05:57.275" v="329" actId="255"/>
          <ac:spMkLst>
            <pc:docMk/>
            <pc:sldMk cId="202986236" sldId="322"/>
            <ac:spMk id="2" creationId="{E127A138-C84D-256D-AE53-E2F38350C580}"/>
          </ac:spMkLst>
        </pc:spChg>
        <pc:spChg chg="add mod">
          <ac:chgData name="Brilliant Tleane" userId="17b35a9d-d403-4430-92ac-0fd18ec93b8e" providerId="ADAL" clId="{E1641122-5BDC-49A9-8FB7-4D87965A6E27}" dt="2024-02-28T10:27:42.069" v="776" actId="108"/>
          <ac:spMkLst>
            <pc:docMk/>
            <pc:sldMk cId="202986236" sldId="322"/>
            <ac:spMk id="6" creationId="{ED3A61E3-BB17-9CFB-FDB3-DC489BC1AF3A}"/>
          </ac:spMkLst>
        </pc:spChg>
        <pc:picChg chg="add mod">
          <ac:chgData name="Brilliant Tleane" userId="17b35a9d-d403-4430-92ac-0fd18ec93b8e" providerId="ADAL" clId="{E1641122-5BDC-49A9-8FB7-4D87965A6E27}" dt="2024-02-28T10:07:14.918" v="377" actId="14100"/>
          <ac:picMkLst>
            <pc:docMk/>
            <pc:sldMk cId="202986236" sldId="322"/>
            <ac:picMk id="7" creationId="{F28C3186-AFFA-568F-053C-EEADB44B7155}"/>
          </ac:picMkLst>
        </pc:picChg>
      </pc:sldChg>
      <pc:sldChg chg="modSp del mod">
        <pc:chgData name="Brilliant Tleane" userId="17b35a9d-d403-4430-92ac-0fd18ec93b8e" providerId="ADAL" clId="{E1641122-5BDC-49A9-8FB7-4D87965A6E27}" dt="2024-02-28T09:46:48.997" v="52" actId="47"/>
        <pc:sldMkLst>
          <pc:docMk/>
          <pc:sldMk cId="3958990425" sldId="328"/>
        </pc:sldMkLst>
        <pc:picChg chg="mod">
          <ac:chgData name="Brilliant Tleane" userId="17b35a9d-d403-4430-92ac-0fd18ec93b8e" providerId="ADAL" clId="{E1641122-5BDC-49A9-8FB7-4D87965A6E27}" dt="2024-02-28T09:45:30.161" v="50" actId="14100"/>
          <ac:picMkLst>
            <pc:docMk/>
            <pc:sldMk cId="3958990425" sldId="328"/>
            <ac:picMk id="17" creationId="{76FDFC38-248F-2A01-E2D8-AC28A383EBF2}"/>
          </ac:picMkLst>
        </pc:picChg>
      </pc:sldChg>
      <pc:sldChg chg="del">
        <pc:chgData name="Brilliant Tleane" userId="17b35a9d-d403-4430-92ac-0fd18ec93b8e" providerId="ADAL" clId="{E1641122-5BDC-49A9-8FB7-4D87965A6E27}" dt="2024-02-28T09:54:07.952" v="130" actId="47"/>
        <pc:sldMkLst>
          <pc:docMk/>
          <pc:sldMk cId="3940594101" sldId="355"/>
        </pc:sldMkLst>
      </pc:sldChg>
      <pc:sldChg chg="modSp mod modAnim">
        <pc:chgData name="Brilliant Tleane" userId="17b35a9d-d403-4430-92ac-0fd18ec93b8e" providerId="ADAL" clId="{E1641122-5BDC-49A9-8FB7-4D87965A6E27}" dt="2024-02-28T10:35:01.320" v="849"/>
        <pc:sldMkLst>
          <pc:docMk/>
          <pc:sldMk cId="2004202446" sldId="463"/>
        </pc:sldMkLst>
        <pc:spChg chg="mod">
          <ac:chgData name="Brilliant Tleane" userId="17b35a9d-d403-4430-92ac-0fd18ec93b8e" providerId="ADAL" clId="{E1641122-5BDC-49A9-8FB7-4D87965A6E27}" dt="2024-02-28T09:57:40.576" v="235" actId="14100"/>
          <ac:spMkLst>
            <pc:docMk/>
            <pc:sldMk cId="2004202446" sldId="463"/>
            <ac:spMk id="4" creationId="{217BF52D-59A6-114C-20CB-517E6C72194E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29" creationId="{1657F911-DF85-C179-9A51-4CCA5FAF94B2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30" creationId="{FB05D2DA-7DC8-9C23-C8EB-2FBA6FA23638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31" creationId="{D963C86E-0F86-02DD-9851-0610E22571AB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32" creationId="{C901BA91-9ABD-BACB-846B-D2C152F9149D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33" creationId="{FF91654A-DA6E-E795-092A-F9CB355D71A5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34" creationId="{63DF2A6E-C26E-AF44-9BE5-019C8F1741C6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36" creationId="{614983D3-7C99-CB10-D31C-0233627B5A02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37" creationId="{D386F984-E1A2-9018-010E-2B92584DF9CF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38" creationId="{C7662969-02FC-9481-62A6-905EF011ECA8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39" creationId="{303FE057-71AE-9C60-3BF0-34A094EF2B9A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40" creationId="{1D56141E-2CCC-0BC4-ED4B-50C58FF76E40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41" creationId="{A9D94696-B91A-BF6F-DF4A-1408D3104C0C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42" creationId="{A545378C-AC2D-C407-C285-ACB721603E11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43" creationId="{A91F83F4-AC0F-8AAA-439D-534F23DB7C40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44" creationId="{07F2F4A6-7E70-EB2B-0357-22FB67817A23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45" creationId="{3248952D-E023-C629-BC71-CED7AF5E390C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46" creationId="{39365D31-63BB-988B-7B5F-41059E6E8351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47" creationId="{3CE71705-62FE-4C63-720C-9107093E1F55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49" creationId="{3E7EE07F-663A-F12D-B693-88C368D7A792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50" creationId="{0ED32087-7768-5EC1-7EF8-25FB73281C73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51" creationId="{7AAB2743-5B44-A0D0-7D1B-3793A30B286B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52" creationId="{087AD00B-0609-B87C-090D-C36234AE7652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53" creationId="{6F65CBFE-D71F-AAC6-CA52-B5711FCA0682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54" creationId="{08B9A0C3-C361-1334-FE6C-499BB7840637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56" creationId="{2A614FCE-031E-9026-16F9-DE5C02FACA0E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58" creationId="{643D78FE-AFBB-6E0E-90D9-C210015A23A2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60" creationId="{BB84D972-E221-0277-F3A3-849F1B76D2F6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62" creationId="{6940982F-9E13-27B6-3236-4845EC09790A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64" creationId="{617D0D94-E599-63E2-BE2A-5E5EC4CFBF46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66" creationId="{25DE05F1-5C17-F196-F967-AA9D23C76CC2}"/>
          </ac:spMkLst>
        </pc:spChg>
        <pc:grpChg chg="mod">
          <ac:chgData name="Brilliant Tleane" userId="17b35a9d-d403-4430-92ac-0fd18ec93b8e" providerId="ADAL" clId="{E1641122-5BDC-49A9-8FB7-4D87965A6E27}" dt="2024-02-28T09:57:49.319" v="237" actId="14100"/>
          <ac:grpSpMkLst>
            <pc:docMk/>
            <pc:sldMk cId="2004202446" sldId="463"/>
            <ac:grpSpMk id="216" creationId="{E287B698-7243-9C77-F71C-5A6AD15C4F5C}"/>
          </ac:grpSpMkLst>
        </pc:grpChg>
        <pc:grpChg chg="mod">
          <ac:chgData name="Brilliant Tleane" userId="17b35a9d-d403-4430-92ac-0fd18ec93b8e" providerId="ADAL" clId="{E1641122-5BDC-49A9-8FB7-4D87965A6E27}" dt="2024-02-28T09:57:49.319" v="237" actId="14100"/>
          <ac:grpSpMkLst>
            <pc:docMk/>
            <pc:sldMk cId="2004202446" sldId="463"/>
            <ac:grpSpMk id="222" creationId="{8B454BC7-2442-573C-6219-B7BFDAC0DF28}"/>
          </ac:grpSpMkLst>
        </pc:grpChg>
        <pc:grpChg chg="mod">
          <ac:chgData name="Brilliant Tleane" userId="17b35a9d-d403-4430-92ac-0fd18ec93b8e" providerId="ADAL" clId="{E1641122-5BDC-49A9-8FB7-4D87965A6E27}" dt="2024-02-28T09:57:49.319" v="237" actId="14100"/>
          <ac:grpSpMkLst>
            <pc:docMk/>
            <pc:sldMk cId="2004202446" sldId="463"/>
            <ac:grpSpMk id="223" creationId="{DE2F11BD-C5CF-361A-71D2-C1DA16F8CE50}"/>
          </ac:grpSpMkLst>
        </pc:grpChg>
        <pc:grpChg chg="mod">
          <ac:chgData name="Brilliant Tleane" userId="17b35a9d-d403-4430-92ac-0fd18ec93b8e" providerId="ADAL" clId="{E1641122-5BDC-49A9-8FB7-4D87965A6E27}" dt="2024-02-28T09:57:49.319" v="237" actId="14100"/>
          <ac:grpSpMkLst>
            <pc:docMk/>
            <pc:sldMk cId="2004202446" sldId="463"/>
            <ac:grpSpMk id="224" creationId="{43DE82DB-6E12-0DFD-8D0E-54571E2F9A80}"/>
          </ac:grpSpMkLst>
        </pc:grpChg>
        <pc:grpChg chg="mod">
          <ac:chgData name="Brilliant Tleane" userId="17b35a9d-d403-4430-92ac-0fd18ec93b8e" providerId="ADAL" clId="{E1641122-5BDC-49A9-8FB7-4D87965A6E27}" dt="2024-02-28T09:57:49.319" v="237" actId="14100"/>
          <ac:grpSpMkLst>
            <pc:docMk/>
            <pc:sldMk cId="2004202446" sldId="463"/>
            <ac:grpSpMk id="225" creationId="{3415B405-B9B7-B6C2-7B76-B596276E2069}"/>
          </ac:grpSpMkLst>
        </pc:grpChg>
        <pc:grpChg chg="mod">
          <ac:chgData name="Brilliant Tleane" userId="17b35a9d-d403-4430-92ac-0fd18ec93b8e" providerId="ADAL" clId="{E1641122-5BDC-49A9-8FB7-4D87965A6E27}" dt="2024-02-28T09:57:49.319" v="237" actId="14100"/>
          <ac:grpSpMkLst>
            <pc:docMk/>
            <pc:sldMk cId="2004202446" sldId="463"/>
            <ac:grpSpMk id="226" creationId="{423A5D25-E76A-8BD2-D06B-B87FFFB5960D}"/>
          </ac:grpSpMkLst>
        </pc:grpChg>
        <pc:grpChg chg="mod">
          <ac:chgData name="Brilliant Tleane" userId="17b35a9d-d403-4430-92ac-0fd18ec93b8e" providerId="ADAL" clId="{E1641122-5BDC-49A9-8FB7-4D87965A6E27}" dt="2024-02-28T09:57:49.319" v="237" actId="14100"/>
          <ac:grpSpMkLst>
            <pc:docMk/>
            <pc:sldMk cId="2004202446" sldId="463"/>
            <ac:grpSpMk id="227" creationId="{A5B98FC2-E30F-3E4D-B0E8-6833B1122055}"/>
          </ac:grpSpMkLst>
        </pc:grpChg>
        <pc:grpChg chg="mod">
          <ac:chgData name="Brilliant Tleane" userId="17b35a9d-d403-4430-92ac-0fd18ec93b8e" providerId="ADAL" clId="{E1641122-5BDC-49A9-8FB7-4D87965A6E27}" dt="2024-02-28T09:57:49.319" v="237" actId="14100"/>
          <ac:grpSpMkLst>
            <pc:docMk/>
            <pc:sldMk cId="2004202446" sldId="463"/>
            <ac:grpSpMk id="228" creationId="{B10B0AAE-D567-F21B-14D8-62C057C4617E}"/>
          </ac:grpSpMkLst>
        </pc:grpChg>
        <pc:grpChg chg="mod">
          <ac:chgData name="Brilliant Tleane" userId="17b35a9d-d403-4430-92ac-0fd18ec93b8e" providerId="ADAL" clId="{E1641122-5BDC-49A9-8FB7-4D87965A6E27}" dt="2024-02-28T09:57:49.319" v="237" actId="14100"/>
          <ac:grpSpMkLst>
            <pc:docMk/>
            <pc:sldMk cId="2004202446" sldId="463"/>
            <ac:grpSpMk id="235" creationId="{43197A57-93D3-3690-82DD-80AECB522E67}"/>
          </ac:grpSpMkLst>
        </pc:grpChg>
        <pc:grpChg chg="mod">
          <ac:chgData name="Brilliant Tleane" userId="17b35a9d-d403-4430-92ac-0fd18ec93b8e" providerId="ADAL" clId="{E1641122-5BDC-49A9-8FB7-4D87965A6E27}" dt="2024-02-28T09:57:49.319" v="237" actId="14100"/>
          <ac:grpSpMkLst>
            <pc:docMk/>
            <pc:sldMk cId="2004202446" sldId="463"/>
            <ac:grpSpMk id="248" creationId="{F4E47A8C-F58A-6100-4DEB-14708C4274D1}"/>
          </ac:grpSpMkLst>
        </pc:grpChg>
        <pc:cxnChg chg="mod">
          <ac:chgData name="Brilliant Tleane" userId="17b35a9d-d403-4430-92ac-0fd18ec93b8e" providerId="ADAL" clId="{E1641122-5BDC-49A9-8FB7-4D87965A6E27}" dt="2024-02-28T09:57:49.319" v="237" actId="14100"/>
          <ac:cxnSpMkLst>
            <pc:docMk/>
            <pc:sldMk cId="2004202446" sldId="463"/>
            <ac:cxnSpMk id="255" creationId="{AAB47B30-0AE4-1001-121A-C175721CE0EE}"/>
          </ac:cxnSpMkLst>
        </pc:cxnChg>
        <pc:cxnChg chg="mod">
          <ac:chgData name="Brilliant Tleane" userId="17b35a9d-d403-4430-92ac-0fd18ec93b8e" providerId="ADAL" clId="{E1641122-5BDC-49A9-8FB7-4D87965A6E27}" dt="2024-02-28T09:57:49.319" v="237" actId="14100"/>
          <ac:cxnSpMkLst>
            <pc:docMk/>
            <pc:sldMk cId="2004202446" sldId="463"/>
            <ac:cxnSpMk id="257" creationId="{77424871-27B3-90A6-D62A-ACB03B3E2C6B}"/>
          </ac:cxnSpMkLst>
        </pc:cxnChg>
        <pc:cxnChg chg="mod">
          <ac:chgData name="Brilliant Tleane" userId="17b35a9d-d403-4430-92ac-0fd18ec93b8e" providerId="ADAL" clId="{E1641122-5BDC-49A9-8FB7-4D87965A6E27}" dt="2024-02-28T09:57:49.319" v="237" actId="14100"/>
          <ac:cxnSpMkLst>
            <pc:docMk/>
            <pc:sldMk cId="2004202446" sldId="463"/>
            <ac:cxnSpMk id="259" creationId="{C687E0BF-3231-F47E-F825-BD22E88A6D31}"/>
          </ac:cxnSpMkLst>
        </pc:cxnChg>
        <pc:cxnChg chg="mod">
          <ac:chgData name="Brilliant Tleane" userId="17b35a9d-d403-4430-92ac-0fd18ec93b8e" providerId="ADAL" clId="{E1641122-5BDC-49A9-8FB7-4D87965A6E27}" dt="2024-02-28T09:57:49.319" v="237" actId="14100"/>
          <ac:cxnSpMkLst>
            <pc:docMk/>
            <pc:sldMk cId="2004202446" sldId="463"/>
            <ac:cxnSpMk id="261" creationId="{A4EC56C1-DBD7-AB71-1804-4EB0CE788721}"/>
          </ac:cxnSpMkLst>
        </pc:cxnChg>
        <pc:cxnChg chg="mod">
          <ac:chgData name="Brilliant Tleane" userId="17b35a9d-d403-4430-92ac-0fd18ec93b8e" providerId="ADAL" clId="{E1641122-5BDC-49A9-8FB7-4D87965A6E27}" dt="2024-02-28T09:57:49.319" v="237" actId="14100"/>
          <ac:cxnSpMkLst>
            <pc:docMk/>
            <pc:sldMk cId="2004202446" sldId="463"/>
            <ac:cxnSpMk id="263" creationId="{5207C59A-5CE6-5CE0-BB85-81E6E184B2D4}"/>
          </ac:cxnSpMkLst>
        </pc:cxnChg>
        <pc:cxnChg chg="mod">
          <ac:chgData name="Brilliant Tleane" userId="17b35a9d-d403-4430-92ac-0fd18ec93b8e" providerId="ADAL" clId="{E1641122-5BDC-49A9-8FB7-4D87965A6E27}" dt="2024-02-28T09:57:49.319" v="237" actId="14100"/>
          <ac:cxnSpMkLst>
            <pc:docMk/>
            <pc:sldMk cId="2004202446" sldId="463"/>
            <ac:cxnSpMk id="265" creationId="{85E6372C-EAF9-A50A-3FEB-D1099CCB00D6}"/>
          </ac:cxnSpMkLst>
        </pc:cxnChg>
      </pc:sldChg>
      <pc:sldChg chg="addSp delSp modSp mod modAnim">
        <pc:chgData name="Brilliant Tleane" userId="17b35a9d-d403-4430-92ac-0fd18ec93b8e" providerId="ADAL" clId="{E1641122-5BDC-49A9-8FB7-4D87965A6E27}" dt="2024-02-28T12:23:53.020" v="856" actId="20577"/>
        <pc:sldMkLst>
          <pc:docMk/>
          <pc:sldMk cId="2982446500" sldId="599"/>
        </pc:sldMkLst>
        <pc:spChg chg="add mod">
          <ac:chgData name="Brilliant Tleane" userId="17b35a9d-d403-4430-92ac-0fd18ec93b8e" providerId="ADAL" clId="{E1641122-5BDC-49A9-8FB7-4D87965A6E27}" dt="2024-02-28T12:23:49.731" v="855" actId="20577"/>
          <ac:spMkLst>
            <pc:docMk/>
            <pc:sldMk cId="2982446500" sldId="599"/>
            <ac:spMk id="10" creationId="{CA6D8249-BA0D-C5FB-BB81-12CA8B7ECF27}"/>
          </ac:spMkLst>
        </pc:spChg>
        <pc:spChg chg="del">
          <ac:chgData name="Brilliant Tleane" userId="17b35a9d-d403-4430-92ac-0fd18ec93b8e" providerId="ADAL" clId="{E1641122-5BDC-49A9-8FB7-4D87965A6E27}" dt="2024-02-28T09:52:40.830" v="121" actId="478"/>
          <ac:spMkLst>
            <pc:docMk/>
            <pc:sldMk cId="2982446500" sldId="599"/>
            <ac:spMk id="29" creationId="{857F5E19-6DD4-EE43-6177-43EF8ACE9DE2}"/>
          </ac:spMkLst>
        </pc:spChg>
        <pc:spChg chg="del mod">
          <ac:chgData name="Brilliant Tleane" userId="17b35a9d-d403-4430-92ac-0fd18ec93b8e" providerId="ADAL" clId="{E1641122-5BDC-49A9-8FB7-4D87965A6E27}" dt="2024-02-28T09:52:39.160" v="120" actId="478"/>
          <ac:spMkLst>
            <pc:docMk/>
            <pc:sldMk cId="2982446500" sldId="599"/>
            <ac:spMk id="30" creationId="{E29FAE96-E78C-E968-B55D-D5CBD89F7609}"/>
          </ac:spMkLst>
        </pc:spChg>
        <pc:spChg chg="del">
          <ac:chgData name="Brilliant Tleane" userId="17b35a9d-d403-4430-92ac-0fd18ec93b8e" providerId="ADAL" clId="{E1641122-5BDC-49A9-8FB7-4D87965A6E27}" dt="2024-02-28T09:52:42.543" v="122" actId="478"/>
          <ac:spMkLst>
            <pc:docMk/>
            <pc:sldMk cId="2982446500" sldId="599"/>
            <ac:spMk id="31" creationId="{0ABB3991-4A4E-DC97-055A-6AF5C348B26C}"/>
          </ac:spMkLst>
        </pc:spChg>
        <pc:spChg chg="mod">
          <ac:chgData name="Brilliant Tleane" userId="17b35a9d-d403-4430-92ac-0fd18ec93b8e" providerId="ADAL" clId="{E1641122-5BDC-49A9-8FB7-4D87965A6E27}" dt="2024-02-28T09:52:28.899" v="114" actId="255"/>
          <ac:spMkLst>
            <pc:docMk/>
            <pc:sldMk cId="2982446500" sldId="599"/>
            <ac:spMk id="32" creationId="{3EFA6774-EB9B-5C1C-3741-946837B88EF0}"/>
          </ac:spMkLst>
        </pc:spChg>
        <pc:grpChg chg="del">
          <ac:chgData name="Brilliant Tleane" userId="17b35a9d-d403-4430-92ac-0fd18ec93b8e" providerId="ADAL" clId="{E1641122-5BDC-49A9-8FB7-4D87965A6E27}" dt="2024-02-28T09:52:35.872" v="117" actId="478"/>
          <ac:grpSpMkLst>
            <pc:docMk/>
            <pc:sldMk cId="2982446500" sldId="599"/>
            <ac:grpSpMk id="4" creationId="{7C516A47-8773-683F-2E8F-B02F2321029A}"/>
          </ac:grpSpMkLst>
        </pc:grpChg>
        <pc:grpChg chg="del">
          <ac:chgData name="Brilliant Tleane" userId="17b35a9d-d403-4430-92ac-0fd18ec93b8e" providerId="ADAL" clId="{E1641122-5BDC-49A9-8FB7-4D87965A6E27}" dt="2024-02-28T09:52:35.128" v="116" actId="478"/>
          <ac:grpSpMkLst>
            <pc:docMk/>
            <pc:sldMk cId="2982446500" sldId="599"/>
            <ac:grpSpMk id="12" creationId="{48984F8C-491E-6973-8919-09E768521814}"/>
          </ac:grpSpMkLst>
        </pc:grpChg>
        <pc:grpChg chg="del">
          <ac:chgData name="Brilliant Tleane" userId="17b35a9d-d403-4430-92ac-0fd18ec93b8e" providerId="ADAL" clId="{E1641122-5BDC-49A9-8FB7-4D87965A6E27}" dt="2024-02-28T09:52:36.780" v="118" actId="478"/>
          <ac:grpSpMkLst>
            <pc:docMk/>
            <pc:sldMk cId="2982446500" sldId="599"/>
            <ac:grpSpMk id="22" creationId="{600CC238-CB44-2A40-3757-080AA9E4C476}"/>
          </ac:grpSpMkLst>
        </pc:grpChg>
        <pc:picChg chg="add mod">
          <ac:chgData name="Brilliant Tleane" userId="17b35a9d-d403-4430-92ac-0fd18ec93b8e" providerId="ADAL" clId="{E1641122-5BDC-49A9-8FB7-4D87965A6E27}" dt="2024-02-28T09:53:49.095" v="129" actId="1076"/>
          <ac:picMkLst>
            <pc:docMk/>
            <pc:sldMk cId="2982446500" sldId="599"/>
            <ac:picMk id="2" creationId="{E338B975-A875-9E69-296B-11DA077D7ABE}"/>
          </ac:picMkLst>
        </pc:picChg>
        <pc:picChg chg="add mod">
          <ac:chgData name="Brilliant Tleane" userId="17b35a9d-d403-4430-92ac-0fd18ec93b8e" providerId="ADAL" clId="{E1641122-5BDC-49A9-8FB7-4D87965A6E27}" dt="2024-02-28T09:53:27.540" v="124"/>
          <ac:picMkLst>
            <pc:docMk/>
            <pc:sldMk cId="2982446500" sldId="599"/>
            <ac:picMk id="3" creationId="{E92E8649-191C-87BD-E782-B7707A7DD984}"/>
          </ac:picMkLst>
        </pc:picChg>
        <pc:picChg chg="del">
          <ac:chgData name="Brilliant Tleane" userId="17b35a9d-d403-4430-92ac-0fd18ec93b8e" providerId="ADAL" clId="{E1641122-5BDC-49A9-8FB7-4D87965A6E27}" dt="2024-02-28T09:52:32.830" v="115" actId="478"/>
          <ac:picMkLst>
            <pc:docMk/>
            <pc:sldMk cId="2982446500" sldId="599"/>
            <ac:picMk id="6" creationId="{181E097E-FE57-C6A3-1ADA-99FD2865480F}"/>
          </ac:picMkLst>
        </pc:picChg>
      </pc:sldChg>
      <pc:sldChg chg="del">
        <pc:chgData name="Brilliant Tleane" userId="17b35a9d-d403-4430-92ac-0fd18ec93b8e" providerId="ADAL" clId="{E1641122-5BDC-49A9-8FB7-4D87965A6E27}" dt="2024-02-28T09:54:09.098" v="131" actId="47"/>
        <pc:sldMkLst>
          <pc:docMk/>
          <pc:sldMk cId="1796572145" sldId="1173"/>
        </pc:sldMkLst>
      </pc:sldChg>
      <pc:sldChg chg="modSp add del modAnim">
        <pc:chgData name="Brilliant Tleane" userId="17b35a9d-d403-4430-92ac-0fd18ec93b8e" providerId="ADAL" clId="{E1641122-5BDC-49A9-8FB7-4D87965A6E27}" dt="2024-02-28T10:04:57.728" v="324" actId="255"/>
        <pc:sldMkLst>
          <pc:docMk/>
          <pc:sldMk cId="1276111526" sldId="1177"/>
        </pc:sldMkLst>
        <pc:spChg chg="mod">
          <ac:chgData name="Brilliant Tleane" userId="17b35a9d-d403-4430-92ac-0fd18ec93b8e" providerId="ADAL" clId="{E1641122-5BDC-49A9-8FB7-4D87965A6E27}" dt="2024-02-28T10:04:57.728" v="324" actId="255"/>
          <ac:spMkLst>
            <pc:docMk/>
            <pc:sldMk cId="1276111526" sldId="1177"/>
            <ac:spMk id="2" creationId="{3D6EEE1A-B462-64E9-8D1E-BF63B1E7E396}"/>
          </ac:spMkLst>
        </pc:spChg>
      </pc:sldChg>
      <pc:sldChg chg="del">
        <pc:chgData name="Brilliant Tleane" userId="17b35a9d-d403-4430-92ac-0fd18ec93b8e" providerId="ADAL" clId="{E1641122-5BDC-49A9-8FB7-4D87965A6E27}" dt="2024-02-28T09:54:10.852" v="132" actId="47"/>
        <pc:sldMkLst>
          <pc:docMk/>
          <pc:sldMk cId="3662345378" sldId="1178"/>
        </pc:sldMkLst>
      </pc:sldChg>
      <pc:sldChg chg="del">
        <pc:chgData name="Brilliant Tleane" userId="17b35a9d-d403-4430-92ac-0fd18ec93b8e" providerId="ADAL" clId="{E1641122-5BDC-49A9-8FB7-4D87965A6E27}" dt="2024-02-28T09:54:11.523" v="133" actId="47"/>
        <pc:sldMkLst>
          <pc:docMk/>
          <pc:sldMk cId="617187606" sldId="1180"/>
        </pc:sldMkLst>
      </pc:sldChg>
      <pc:sldChg chg="del">
        <pc:chgData name="Brilliant Tleane" userId="17b35a9d-d403-4430-92ac-0fd18ec93b8e" providerId="ADAL" clId="{E1641122-5BDC-49A9-8FB7-4D87965A6E27}" dt="2024-02-28T09:54:12.333" v="134" actId="47"/>
        <pc:sldMkLst>
          <pc:docMk/>
          <pc:sldMk cId="1300137579" sldId="1181"/>
        </pc:sldMkLst>
      </pc:sldChg>
      <pc:sldChg chg="del">
        <pc:chgData name="Brilliant Tleane" userId="17b35a9d-d403-4430-92ac-0fd18ec93b8e" providerId="ADAL" clId="{E1641122-5BDC-49A9-8FB7-4D87965A6E27}" dt="2024-02-28T09:54:15.374" v="135" actId="47"/>
        <pc:sldMkLst>
          <pc:docMk/>
          <pc:sldMk cId="323968188" sldId="1185"/>
        </pc:sldMkLst>
      </pc:sldChg>
      <pc:sldChg chg="modSp mod">
        <pc:chgData name="Brilliant Tleane" userId="17b35a9d-d403-4430-92ac-0fd18ec93b8e" providerId="ADAL" clId="{E1641122-5BDC-49A9-8FB7-4D87965A6E27}" dt="2024-02-28T10:02:49.150" v="268" actId="255"/>
        <pc:sldMkLst>
          <pc:docMk/>
          <pc:sldMk cId="1157618756" sldId="1187"/>
        </pc:sldMkLst>
        <pc:spChg chg="mod">
          <ac:chgData name="Brilliant Tleane" userId="17b35a9d-d403-4430-92ac-0fd18ec93b8e" providerId="ADAL" clId="{E1641122-5BDC-49A9-8FB7-4D87965A6E27}" dt="2024-02-28T10:02:49.150" v="268" actId="255"/>
          <ac:spMkLst>
            <pc:docMk/>
            <pc:sldMk cId="1157618756" sldId="1187"/>
            <ac:spMk id="2" creationId="{E127A138-C84D-256D-AE53-E2F38350C580}"/>
          </ac:spMkLst>
        </pc:spChg>
      </pc:sldChg>
      <pc:sldChg chg="addSp delSp modSp mod modAnim">
        <pc:chgData name="Brilliant Tleane" userId="17b35a9d-d403-4430-92ac-0fd18ec93b8e" providerId="ADAL" clId="{E1641122-5BDC-49A9-8FB7-4D87965A6E27}" dt="2024-02-28T10:09:32.416" v="390" actId="6549"/>
        <pc:sldMkLst>
          <pc:docMk/>
          <pc:sldMk cId="1139761114" sldId="1190"/>
        </pc:sldMkLst>
        <pc:spChg chg="mod">
          <ac:chgData name="Brilliant Tleane" userId="17b35a9d-d403-4430-92ac-0fd18ec93b8e" providerId="ADAL" clId="{E1641122-5BDC-49A9-8FB7-4D87965A6E27}" dt="2024-02-28T10:09:32.416" v="390" actId="6549"/>
          <ac:spMkLst>
            <pc:docMk/>
            <pc:sldMk cId="1139761114" sldId="1190"/>
            <ac:spMk id="2" creationId="{E127A138-C84D-256D-AE53-E2F38350C580}"/>
          </ac:spMkLst>
        </pc:spChg>
        <pc:spChg chg="del">
          <ac:chgData name="Brilliant Tleane" userId="17b35a9d-d403-4430-92ac-0fd18ec93b8e" providerId="ADAL" clId="{E1641122-5BDC-49A9-8FB7-4D87965A6E27}" dt="2024-02-28T10:06:42.357" v="370" actId="478"/>
          <ac:spMkLst>
            <pc:docMk/>
            <pc:sldMk cId="1139761114" sldId="1190"/>
            <ac:spMk id="3" creationId="{B650B811-8DD5-4F90-D65F-734EB86F334E}"/>
          </ac:spMkLst>
        </pc:spChg>
        <pc:spChg chg="del">
          <ac:chgData name="Brilliant Tleane" userId="17b35a9d-d403-4430-92ac-0fd18ec93b8e" providerId="ADAL" clId="{E1641122-5BDC-49A9-8FB7-4D87965A6E27}" dt="2024-02-28T10:06:48.982" v="372" actId="478"/>
          <ac:spMkLst>
            <pc:docMk/>
            <pc:sldMk cId="1139761114" sldId="1190"/>
            <ac:spMk id="4" creationId="{119F2120-0FA2-E935-2080-F8557AFD0CD9}"/>
          </ac:spMkLst>
        </pc:spChg>
        <pc:spChg chg="del">
          <ac:chgData name="Brilliant Tleane" userId="17b35a9d-d403-4430-92ac-0fd18ec93b8e" providerId="ADAL" clId="{E1641122-5BDC-49A9-8FB7-4D87965A6E27}" dt="2024-02-28T10:06:53.194" v="374" actId="478"/>
          <ac:spMkLst>
            <pc:docMk/>
            <pc:sldMk cId="1139761114" sldId="1190"/>
            <ac:spMk id="5" creationId="{7CA91FD2-4904-5A3B-20E7-193D2252A4F7}"/>
          </ac:spMkLst>
        </pc:spChg>
        <pc:spChg chg="add del mod">
          <ac:chgData name="Brilliant Tleane" userId="17b35a9d-d403-4430-92ac-0fd18ec93b8e" providerId="ADAL" clId="{E1641122-5BDC-49A9-8FB7-4D87965A6E27}" dt="2024-02-28T10:06:45.953" v="371" actId="478"/>
          <ac:spMkLst>
            <pc:docMk/>
            <pc:sldMk cId="1139761114" sldId="1190"/>
            <ac:spMk id="7" creationId="{E13B03ED-4CF9-3077-022C-E7CBC11AA3A7}"/>
          </ac:spMkLst>
        </pc:spChg>
        <pc:spChg chg="add del mod">
          <ac:chgData name="Brilliant Tleane" userId="17b35a9d-d403-4430-92ac-0fd18ec93b8e" providerId="ADAL" clId="{E1641122-5BDC-49A9-8FB7-4D87965A6E27}" dt="2024-02-28T10:06:50.930" v="373" actId="478"/>
          <ac:spMkLst>
            <pc:docMk/>
            <pc:sldMk cId="1139761114" sldId="1190"/>
            <ac:spMk id="9" creationId="{3CFBD45B-97F6-4A3A-73FE-BA5BABB556D6}"/>
          </ac:spMkLst>
        </pc:spChg>
        <pc:spChg chg="add del mod">
          <ac:chgData name="Brilliant Tleane" userId="17b35a9d-d403-4430-92ac-0fd18ec93b8e" providerId="ADAL" clId="{E1641122-5BDC-49A9-8FB7-4D87965A6E27}" dt="2024-02-28T10:06:54.638" v="375" actId="478"/>
          <ac:spMkLst>
            <pc:docMk/>
            <pc:sldMk cId="1139761114" sldId="1190"/>
            <ac:spMk id="11" creationId="{EC8E478D-6212-5C05-9D84-A2C4DDB8D79C}"/>
          </ac:spMkLst>
        </pc:spChg>
        <pc:picChg chg="add mod">
          <ac:chgData name="Brilliant Tleane" userId="17b35a9d-d403-4430-92ac-0fd18ec93b8e" providerId="ADAL" clId="{E1641122-5BDC-49A9-8FB7-4D87965A6E27}" dt="2024-02-28T10:08:06.055" v="382"/>
          <ac:picMkLst>
            <pc:docMk/>
            <pc:sldMk cId="1139761114" sldId="1190"/>
            <ac:picMk id="12" creationId="{BD6A4EDE-CADA-3627-1938-0689F8ACC104}"/>
          </ac:picMkLst>
        </pc:picChg>
        <pc:picChg chg="add mod">
          <ac:chgData name="Brilliant Tleane" userId="17b35a9d-d403-4430-92ac-0fd18ec93b8e" providerId="ADAL" clId="{E1641122-5BDC-49A9-8FB7-4D87965A6E27}" dt="2024-02-28T10:08:06.055" v="382"/>
          <ac:picMkLst>
            <pc:docMk/>
            <pc:sldMk cId="1139761114" sldId="1190"/>
            <ac:picMk id="13" creationId="{4E7AD260-D1A6-B9B4-2131-A39C640A53ED}"/>
          </ac:picMkLst>
        </pc:picChg>
      </pc:sldChg>
      <pc:sldChg chg="del">
        <pc:chgData name="Brilliant Tleane" userId="17b35a9d-d403-4430-92ac-0fd18ec93b8e" providerId="ADAL" clId="{E1641122-5BDC-49A9-8FB7-4D87965A6E27}" dt="2024-02-28T10:02:30.622" v="265" actId="47"/>
        <pc:sldMkLst>
          <pc:docMk/>
          <pc:sldMk cId="2839627780" sldId="1191"/>
        </pc:sldMkLst>
      </pc:sldChg>
      <pc:sldChg chg="del">
        <pc:chgData name="Brilliant Tleane" userId="17b35a9d-d403-4430-92ac-0fd18ec93b8e" providerId="ADAL" clId="{E1641122-5BDC-49A9-8FB7-4D87965A6E27}" dt="2024-02-28T10:02:32.678" v="266" actId="47"/>
        <pc:sldMkLst>
          <pc:docMk/>
          <pc:sldMk cId="606605642" sldId="1192"/>
        </pc:sldMkLst>
      </pc:sldChg>
      <pc:sldChg chg="del">
        <pc:chgData name="Brilliant Tleane" userId="17b35a9d-d403-4430-92ac-0fd18ec93b8e" providerId="ADAL" clId="{E1641122-5BDC-49A9-8FB7-4D87965A6E27}" dt="2024-02-28T10:10:06.671" v="394" actId="47"/>
        <pc:sldMkLst>
          <pc:docMk/>
          <pc:sldMk cId="778602999" sldId="1193"/>
        </pc:sldMkLst>
      </pc:sldChg>
      <pc:sldChg chg="del">
        <pc:chgData name="Brilliant Tleane" userId="17b35a9d-d403-4430-92ac-0fd18ec93b8e" providerId="ADAL" clId="{E1641122-5BDC-49A9-8FB7-4D87965A6E27}" dt="2024-02-28T10:10:07.787" v="395" actId="47"/>
        <pc:sldMkLst>
          <pc:docMk/>
          <pc:sldMk cId="3222989570" sldId="1194"/>
        </pc:sldMkLst>
      </pc:sldChg>
      <pc:sldChg chg="del">
        <pc:chgData name="Brilliant Tleane" userId="17b35a9d-d403-4430-92ac-0fd18ec93b8e" providerId="ADAL" clId="{E1641122-5BDC-49A9-8FB7-4D87965A6E27}" dt="2024-02-28T10:10:09.652" v="396" actId="47"/>
        <pc:sldMkLst>
          <pc:docMk/>
          <pc:sldMk cId="2365710858" sldId="1195"/>
        </pc:sldMkLst>
      </pc:sldChg>
      <pc:sldChg chg="modSp">
        <pc:chgData name="Brilliant Tleane" userId="17b35a9d-d403-4430-92ac-0fd18ec93b8e" providerId="ADAL" clId="{E1641122-5BDC-49A9-8FB7-4D87965A6E27}" dt="2024-02-28T12:28:41.269" v="875" actId="255"/>
        <pc:sldMkLst>
          <pc:docMk/>
          <pc:sldMk cId="2427125084" sldId="1197"/>
        </pc:sldMkLst>
        <pc:spChg chg="mod">
          <ac:chgData name="Brilliant Tleane" userId="17b35a9d-d403-4430-92ac-0fd18ec93b8e" providerId="ADAL" clId="{E1641122-5BDC-49A9-8FB7-4D87965A6E27}" dt="2024-02-28T12:28:41.269" v="875" actId="255"/>
          <ac:spMkLst>
            <pc:docMk/>
            <pc:sldMk cId="2427125084" sldId="1197"/>
            <ac:spMk id="2" creationId="{3D6EEE1A-B462-64E9-8D1E-BF63B1E7E396}"/>
          </ac:spMkLst>
        </pc:spChg>
      </pc:sldChg>
      <pc:sldChg chg="modSp add del mod ord">
        <pc:chgData name="Brilliant Tleane" userId="17b35a9d-d403-4430-92ac-0fd18ec93b8e" providerId="ADAL" clId="{E1641122-5BDC-49A9-8FB7-4D87965A6E27}" dt="2024-02-28T09:57:19.350" v="233" actId="47"/>
        <pc:sldMkLst>
          <pc:docMk/>
          <pc:sldMk cId="44280306" sldId="1198"/>
        </pc:sldMkLst>
        <pc:spChg chg="mod">
          <ac:chgData name="Brilliant Tleane" userId="17b35a9d-d403-4430-92ac-0fd18ec93b8e" providerId="ADAL" clId="{E1641122-5BDC-49A9-8FB7-4D87965A6E27}" dt="2024-02-28T09:55:19.275" v="212" actId="14100"/>
          <ac:spMkLst>
            <pc:docMk/>
            <pc:sldMk cId="44280306" sldId="1198"/>
            <ac:spMk id="2" creationId="{673AA818-CDDC-A649-3B86-E37472AD8B38}"/>
          </ac:spMkLst>
        </pc:spChg>
      </pc:sldChg>
      <pc:sldChg chg="addSp delSp modSp add mod ord addAnim delAnim">
        <pc:chgData name="Brilliant Tleane" userId="17b35a9d-d403-4430-92ac-0fd18ec93b8e" providerId="ADAL" clId="{E1641122-5BDC-49A9-8FB7-4D87965A6E27}" dt="2024-02-28T12:28:03.186" v="872" actId="255"/>
        <pc:sldMkLst>
          <pc:docMk/>
          <pc:sldMk cId="2421439192" sldId="1198"/>
        </pc:sldMkLst>
        <pc:spChg chg="mod ord">
          <ac:chgData name="Brilliant Tleane" userId="17b35a9d-d403-4430-92ac-0fd18ec93b8e" providerId="ADAL" clId="{E1641122-5BDC-49A9-8FB7-4D87965A6E27}" dt="2024-02-28T12:28:03.186" v="872" actId="255"/>
          <ac:spMkLst>
            <pc:docMk/>
            <pc:sldMk cId="2421439192" sldId="1198"/>
            <ac:spMk id="2" creationId="{3D6EEE1A-B462-64E9-8D1E-BF63B1E7E396}"/>
          </ac:spMkLst>
        </pc:spChg>
        <pc:spChg chg="add del">
          <ac:chgData name="Brilliant Tleane" userId="17b35a9d-d403-4430-92ac-0fd18ec93b8e" providerId="ADAL" clId="{E1641122-5BDC-49A9-8FB7-4D87965A6E27}" dt="2024-02-28T12:27:25.217" v="871" actId="26606"/>
          <ac:spMkLst>
            <pc:docMk/>
            <pc:sldMk cId="2421439192" sldId="1198"/>
            <ac:spMk id="17" creationId="{5A59F003-E00A-43F9-91DC-CC54E3B87466}"/>
          </ac:spMkLst>
        </pc:spChg>
        <pc:spChg chg="add del">
          <ac:chgData name="Brilliant Tleane" userId="17b35a9d-d403-4430-92ac-0fd18ec93b8e" providerId="ADAL" clId="{E1641122-5BDC-49A9-8FB7-4D87965A6E27}" dt="2024-02-28T12:27:25.217" v="871" actId="26606"/>
          <ac:spMkLst>
            <pc:docMk/>
            <pc:sldMk cId="2421439192" sldId="1198"/>
            <ac:spMk id="19" creationId="{D74A4382-E3AD-430A-9A1F-DFA3E0E77A7D}"/>
          </ac:spMkLst>
        </pc:spChg>
        <pc:spChg chg="add del">
          <ac:chgData name="Brilliant Tleane" userId="17b35a9d-d403-4430-92ac-0fd18ec93b8e" providerId="ADAL" clId="{E1641122-5BDC-49A9-8FB7-4D87965A6E27}" dt="2024-02-28T12:27:25.217" v="871" actId="26606"/>
          <ac:spMkLst>
            <pc:docMk/>
            <pc:sldMk cId="2421439192" sldId="1198"/>
            <ac:spMk id="21" creationId="{79F40191-0F44-4FD1-82CC-ACB507C14BE6}"/>
          </ac:spMkLst>
        </pc:spChg>
        <pc:spChg chg="add">
          <ac:chgData name="Brilliant Tleane" userId="17b35a9d-d403-4430-92ac-0fd18ec93b8e" providerId="ADAL" clId="{E1641122-5BDC-49A9-8FB7-4D87965A6E27}" dt="2024-02-28T12:27:25.217" v="871" actId="26606"/>
          <ac:spMkLst>
            <pc:docMk/>
            <pc:sldMk cId="2421439192" sldId="1198"/>
            <ac:spMk id="24" creationId="{5A59F003-E00A-43F9-91DC-CC54E3B87466}"/>
          </ac:spMkLst>
        </pc:spChg>
        <pc:spChg chg="add del">
          <ac:chgData name="Brilliant Tleane" userId="17b35a9d-d403-4430-92ac-0fd18ec93b8e" providerId="ADAL" clId="{E1641122-5BDC-49A9-8FB7-4D87965A6E27}" dt="2024-02-28T12:26:39.532" v="865" actId="26606"/>
          <ac:spMkLst>
            <pc:docMk/>
            <pc:sldMk cId="2421439192" sldId="1198"/>
            <ac:spMk id="25" creationId="{522A94E1-AEBD-4286-BFF8-0711E4CD3E3B}"/>
          </ac:spMkLst>
        </pc:spChg>
        <pc:spChg chg="add del">
          <ac:chgData name="Brilliant Tleane" userId="17b35a9d-d403-4430-92ac-0fd18ec93b8e" providerId="ADAL" clId="{E1641122-5BDC-49A9-8FB7-4D87965A6E27}" dt="2024-02-28T10:01:29.658" v="259" actId="26606"/>
          <ac:spMkLst>
            <pc:docMk/>
            <pc:sldMk cId="2421439192" sldId="1198"/>
            <ac:spMk id="26" creationId="{0671A8AE-40A1-4631-A6B8-581AFF065482}"/>
          </ac:spMkLst>
        </pc:spChg>
        <pc:spChg chg="add del">
          <ac:chgData name="Brilliant Tleane" userId="17b35a9d-d403-4430-92ac-0fd18ec93b8e" providerId="ADAL" clId="{E1641122-5BDC-49A9-8FB7-4D87965A6E27}" dt="2024-02-28T12:27:08.350" v="867" actId="26606"/>
          <ac:spMkLst>
            <pc:docMk/>
            <pc:sldMk cId="2421439192" sldId="1198"/>
            <ac:spMk id="27" creationId="{5E395AE0-8789-FAD6-A987-32E65C185100}"/>
          </ac:spMkLst>
        </pc:spChg>
        <pc:spChg chg="add del">
          <ac:chgData name="Brilliant Tleane" userId="17b35a9d-d403-4430-92ac-0fd18ec93b8e" providerId="ADAL" clId="{E1641122-5BDC-49A9-8FB7-4D87965A6E27}" dt="2024-02-28T10:01:29.658" v="259" actId="26606"/>
          <ac:spMkLst>
            <pc:docMk/>
            <pc:sldMk cId="2421439192" sldId="1198"/>
            <ac:spMk id="28" creationId="{AB58EF07-17C2-48CF-ABB0-EEF1F17CB8F0}"/>
          </ac:spMkLst>
        </pc:spChg>
        <pc:spChg chg="add del">
          <ac:chgData name="Brilliant Tleane" userId="17b35a9d-d403-4430-92ac-0fd18ec93b8e" providerId="ADAL" clId="{E1641122-5BDC-49A9-8FB7-4D87965A6E27}" dt="2024-02-28T10:01:29.658" v="259" actId="26606"/>
          <ac:spMkLst>
            <pc:docMk/>
            <pc:sldMk cId="2421439192" sldId="1198"/>
            <ac:spMk id="30" creationId="{AF2F604E-43BE-4DC3-B983-E071523364F8}"/>
          </ac:spMkLst>
        </pc:spChg>
        <pc:spChg chg="add del">
          <ac:chgData name="Brilliant Tleane" userId="17b35a9d-d403-4430-92ac-0fd18ec93b8e" providerId="ADAL" clId="{E1641122-5BDC-49A9-8FB7-4D87965A6E27}" dt="2024-02-28T10:01:29.658" v="259" actId="26606"/>
          <ac:spMkLst>
            <pc:docMk/>
            <pc:sldMk cId="2421439192" sldId="1198"/>
            <ac:spMk id="32" creationId="{08C9B587-E65E-4B52-B37C-ABEBB6E87928}"/>
          </ac:spMkLst>
        </pc:spChg>
        <pc:spChg chg="add">
          <ac:chgData name="Brilliant Tleane" userId="17b35a9d-d403-4430-92ac-0fd18ec93b8e" providerId="ADAL" clId="{E1641122-5BDC-49A9-8FB7-4D87965A6E27}" dt="2024-02-28T12:27:25.217" v="871" actId="26606"/>
          <ac:spMkLst>
            <pc:docMk/>
            <pc:sldMk cId="2421439192" sldId="1198"/>
            <ac:spMk id="33" creationId="{D74A4382-E3AD-430A-9A1F-DFA3E0E77A7D}"/>
          </ac:spMkLst>
        </pc:spChg>
        <pc:spChg chg="add del">
          <ac:chgData name="Brilliant Tleane" userId="17b35a9d-d403-4430-92ac-0fd18ec93b8e" providerId="ADAL" clId="{E1641122-5BDC-49A9-8FB7-4D87965A6E27}" dt="2024-02-28T10:01:39.733" v="261" actId="26606"/>
          <ac:spMkLst>
            <pc:docMk/>
            <pc:sldMk cId="2421439192" sldId="1198"/>
            <ac:spMk id="34" creationId="{E91DC736-0EF8-4F87-9146-EBF1D2EE4D3D}"/>
          </ac:spMkLst>
        </pc:spChg>
        <pc:spChg chg="add del">
          <ac:chgData name="Brilliant Tleane" userId="17b35a9d-d403-4430-92ac-0fd18ec93b8e" providerId="ADAL" clId="{E1641122-5BDC-49A9-8FB7-4D87965A6E27}" dt="2024-02-28T10:01:39.733" v="261" actId="26606"/>
          <ac:spMkLst>
            <pc:docMk/>
            <pc:sldMk cId="2421439192" sldId="1198"/>
            <ac:spMk id="35" creationId="{097CD68E-23E3-4007-8847-CD0944C4F7BE}"/>
          </ac:spMkLst>
        </pc:spChg>
        <pc:spChg chg="add del">
          <ac:chgData name="Brilliant Tleane" userId="17b35a9d-d403-4430-92ac-0fd18ec93b8e" providerId="ADAL" clId="{E1641122-5BDC-49A9-8FB7-4D87965A6E27}" dt="2024-02-28T10:01:39.733" v="261" actId="26606"/>
          <ac:spMkLst>
            <pc:docMk/>
            <pc:sldMk cId="2421439192" sldId="1198"/>
            <ac:spMk id="36" creationId="{AF2F604E-43BE-4DC3-B983-E071523364F8}"/>
          </ac:spMkLst>
        </pc:spChg>
        <pc:spChg chg="add del">
          <ac:chgData name="Brilliant Tleane" userId="17b35a9d-d403-4430-92ac-0fd18ec93b8e" providerId="ADAL" clId="{E1641122-5BDC-49A9-8FB7-4D87965A6E27}" dt="2024-02-28T10:01:39.733" v="261" actId="26606"/>
          <ac:spMkLst>
            <pc:docMk/>
            <pc:sldMk cId="2421439192" sldId="1198"/>
            <ac:spMk id="37" creationId="{08C9B587-E65E-4B52-B37C-ABEBB6E87928}"/>
          </ac:spMkLst>
        </pc:spChg>
        <pc:spChg chg="add">
          <ac:chgData name="Brilliant Tleane" userId="17b35a9d-d403-4430-92ac-0fd18ec93b8e" providerId="ADAL" clId="{E1641122-5BDC-49A9-8FB7-4D87965A6E27}" dt="2024-02-28T12:27:25.217" v="871" actId="26606"/>
          <ac:spMkLst>
            <pc:docMk/>
            <pc:sldMk cId="2421439192" sldId="1198"/>
            <ac:spMk id="38" creationId="{79F40191-0F44-4FD1-82CC-ACB507C14BE6}"/>
          </ac:spMkLst>
        </pc:spChg>
        <pc:grpChg chg="add del">
          <ac:chgData name="Brilliant Tleane" userId="17b35a9d-d403-4430-92ac-0fd18ec93b8e" providerId="ADAL" clId="{E1641122-5BDC-49A9-8FB7-4D87965A6E27}" dt="2024-02-28T12:26:03.993" v="863" actId="26606"/>
          <ac:grpSpMkLst>
            <pc:docMk/>
            <pc:sldMk cId="2421439192" sldId="1198"/>
            <ac:grpSpMk id="23" creationId="{0E76F6F3-F5F0-B26D-1B63-73AD0299B731}"/>
          </ac:grpSpMkLst>
        </pc:grpChg>
        <pc:picChg chg="add mod">
          <ac:chgData name="Brilliant Tleane" userId="17b35a9d-d403-4430-92ac-0fd18ec93b8e" providerId="ADAL" clId="{E1641122-5BDC-49A9-8FB7-4D87965A6E27}" dt="2024-02-28T12:27:25.217" v="871" actId="26606"/>
          <ac:picMkLst>
            <pc:docMk/>
            <pc:sldMk cId="2421439192" sldId="1198"/>
            <ac:picMk id="3" creationId="{1550CCA7-C7DF-E864-54DB-9C3BF7C9939A}"/>
          </ac:picMkLst>
        </pc:picChg>
        <pc:picChg chg="add mod">
          <ac:chgData name="Brilliant Tleane" userId="17b35a9d-d403-4430-92ac-0fd18ec93b8e" providerId="ADAL" clId="{E1641122-5BDC-49A9-8FB7-4D87965A6E27}" dt="2024-02-28T10:01:05.018" v="255"/>
          <ac:picMkLst>
            <pc:docMk/>
            <pc:sldMk cId="2421439192" sldId="1198"/>
            <ac:picMk id="3" creationId="{82C0D114-7BEF-1EBD-232E-0238389AA995}"/>
          </ac:picMkLst>
        </pc:picChg>
        <pc:picChg chg="del">
          <ac:chgData name="Brilliant Tleane" userId="17b35a9d-d403-4430-92ac-0fd18ec93b8e" providerId="ADAL" clId="{E1641122-5BDC-49A9-8FB7-4D87965A6E27}" dt="2024-02-28T10:00:47.915" v="251" actId="478"/>
          <ac:picMkLst>
            <pc:docMk/>
            <pc:sldMk cId="2421439192" sldId="1198"/>
            <ac:picMk id="4" creationId="{10D8C242-2C0A-74A5-8CE3-C9D7F1E50D00}"/>
          </ac:picMkLst>
        </pc:picChg>
        <pc:picChg chg="add del mod">
          <ac:chgData name="Brilliant Tleane" userId="17b35a9d-d403-4430-92ac-0fd18ec93b8e" providerId="ADAL" clId="{E1641122-5BDC-49A9-8FB7-4D87965A6E27}" dt="2024-02-28T12:25:05.059" v="857" actId="21"/>
          <ac:picMkLst>
            <pc:docMk/>
            <pc:sldMk cId="2421439192" sldId="1198"/>
            <ac:picMk id="5" creationId="{1550CCA7-C7DF-E864-54DB-9C3BF7C9939A}"/>
          </ac:picMkLst>
        </pc:picChg>
        <pc:cxnChg chg="add del">
          <ac:chgData name="Brilliant Tleane" userId="17b35a9d-d403-4430-92ac-0fd18ec93b8e" providerId="ADAL" clId="{E1641122-5BDC-49A9-8FB7-4D87965A6E27}" dt="2024-02-28T12:27:08.350" v="867" actId="26606"/>
          <ac:cxnSpMkLst>
            <pc:docMk/>
            <pc:sldMk cId="2421439192" sldId="1198"/>
            <ac:cxnSpMk id="29" creationId="{7667AA61-5C27-F30F-D229-06CBE5709F33}"/>
          </ac:cxnSpMkLst>
        </pc:cxnChg>
        <pc:cxnChg chg="add del">
          <ac:chgData name="Brilliant Tleane" userId="17b35a9d-d403-4430-92ac-0fd18ec93b8e" providerId="ADAL" clId="{E1641122-5BDC-49A9-8FB7-4D87965A6E27}" dt="2024-02-28T12:27:10.506" v="869" actId="26606"/>
          <ac:cxnSpMkLst>
            <pc:docMk/>
            <pc:sldMk cId="2421439192" sldId="1198"/>
            <ac:cxnSpMk id="31" creationId="{7667AA61-5C27-F30F-D229-06CBE5709F33}"/>
          </ac:cxnSpMkLst>
        </pc:cxnChg>
      </pc:sldChg>
      <pc:sldChg chg="addSp delSp modSp add mod ord">
        <pc:chgData name="Brilliant Tleane" userId="17b35a9d-d403-4430-92ac-0fd18ec93b8e" providerId="ADAL" clId="{E1641122-5BDC-49A9-8FB7-4D87965A6E27}" dt="2024-02-28T12:28:12.358" v="873" actId="255"/>
        <pc:sldMkLst>
          <pc:docMk/>
          <pc:sldMk cId="2261501348" sldId="1199"/>
        </pc:sldMkLst>
        <pc:spChg chg="mod ord">
          <ac:chgData name="Brilliant Tleane" userId="17b35a9d-d403-4430-92ac-0fd18ec93b8e" providerId="ADAL" clId="{E1641122-5BDC-49A9-8FB7-4D87965A6E27}" dt="2024-02-28T12:28:12.358" v="873" actId="255"/>
          <ac:spMkLst>
            <pc:docMk/>
            <pc:sldMk cId="2261501348" sldId="1199"/>
            <ac:spMk id="2" creationId="{3D6EEE1A-B462-64E9-8D1E-BF63B1E7E396}"/>
          </ac:spMkLst>
        </pc:spChg>
        <pc:spChg chg="add del">
          <ac:chgData name="Brilliant Tleane" userId="17b35a9d-d403-4430-92ac-0fd18ec93b8e" providerId="ADAL" clId="{E1641122-5BDC-49A9-8FB7-4D87965A6E27}" dt="2024-02-28T10:29:34.958" v="777" actId="26606"/>
          <ac:spMkLst>
            <pc:docMk/>
            <pc:sldMk cId="2261501348" sldId="1199"/>
            <ac:spMk id="17" creationId="{5A59F003-E00A-43F9-91DC-CC54E3B87466}"/>
          </ac:spMkLst>
        </pc:spChg>
        <pc:spChg chg="add del">
          <ac:chgData name="Brilliant Tleane" userId="17b35a9d-d403-4430-92ac-0fd18ec93b8e" providerId="ADAL" clId="{E1641122-5BDC-49A9-8FB7-4D87965A6E27}" dt="2024-02-28T10:29:34.958" v="777" actId="26606"/>
          <ac:spMkLst>
            <pc:docMk/>
            <pc:sldMk cId="2261501348" sldId="1199"/>
            <ac:spMk id="19" creationId="{D74A4382-E3AD-430A-9A1F-DFA3E0E77A7D}"/>
          </ac:spMkLst>
        </pc:spChg>
        <pc:spChg chg="add del">
          <ac:chgData name="Brilliant Tleane" userId="17b35a9d-d403-4430-92ac-0fd18ec93b8e" providerId="ADAL" clId="{E1641122-5BDC-49A9-8FB7-4D87965A6E27}" dt="2024-02-28T10:29:34.958" v="777" actId="26606"/>
          <ac:spMkLst>
            <pc:docMk/>
            <pc:sldMk cId="2261501348" sldId="1199"/>
            <ac:spMk id="21" creationId="{79F40191-0F44-4FD1-82CC-ACB507C14BE6}"/>
          </ac:spMkLst>
        </pc:spChg>
        <pc:spChg chg="add">
          <ac:chgData name="Brilliant Tleane" userId="17b35a9d-d403-4430-92ac-0fd18ec93b8e" providerId="ADAL" clId="{E1641122-5BDC-49A9-8FB7-4D87965A6E27}" dt="2024-02-28T10:29:34.958" v="777" actId="26606"/>
          <ac:spMkLst>
            <pc:docMk/>
            <pc:sldMk cId="2261501348" sldId="1199"/>
            <ac:spMk id="23" creationId="{5A59F003-E00A-43F9-91DC-CC54E3B87466}"/>
          </ac:spMkLst>
        </pc:spChg>
        <pc:spChg chg="add">
          <ac:chgData name="Brilliant Tleane" userId="17b35a9d-d403-4430-92ac-0fd18ec93b8e" providerId="ADAL" clId="{E1641122-5BDC-49A9-8FB7-4D87965A6E27}" dt="2024-02-28T10:29:34.958" v="777" actId="26606"/>
          <ac:spMkLst>
            <pc:docMk/>
            <pc:sldMk cId="2261501348" sldId="1199"/>
            <ac:spMk id="24" creationId="{D74A4382-E3AD-430A-9A1F-DFA3E0E77A7D}"/>
          </ac:spMkLst>
        </pc:spChg>
        <pc:spChg chg="add">
          <ac:chgData name="Brilliant Tleane" userId="17b35a9d-d403-4430-92ac-0fd18ec93b8e" providerId="ADAL" clId="{E1641122-5BDC-49A9-8FB7-4D87965A6E27}" dt="2024-02-28T10:29:34.958" v="777" actId="26606"/>
          <ac:spMkLst>
            <pc:docMk/>
            <pc:sldMk cId="2261501348" sldId="1199"/>
            <ac:spMk id="25" creationId="{79F40191-0F44-4FD1-82CC-ACB507C14BE6}"/>
          </ac:spMkLst>
        </pc:spChg>
        <pc:spChg chg="add del">
          <ac:chgData name="Brilliant Tleane" userId="17b35a9d-d403-4430-92ac-0fd18ec93b8e" providerId="ADAL" clId="{E1641122-5BDC-49A9-8FB7-4D87965A6E27}" dt="2024-02-28T10:03:31.156" v="274" actId="26606"/>
          <ac:spMkLst>
            <pc:docMk/>
            <pc:sldMk cId="2261501348" sldId="1199"/>
            <ac:spMk id="26" creationId="{5DCB5928-DC7D-4612-9922-441966E15627}"/>
          </ac:spMkLst>
        </pc:spChg>
        <pc:spChg chg="add del">
          <ac:chgData name="Brilliant Tleane" userId="17b35a9d-d403-4430-92ac-0fd18ec93b8e" providerId="ADAL" clId="{E1641122-5BDC-49A9-8FB7-4D87965A6E27}" dt="2024-02-28T10:03:31.156" v="274" actId="26606"/>
          <ac:spMkLst>
            <pc:docMk/>
            <pc:sldMk cId="2261501348" sldId="1199"/>
            <ac:spMk id="28" creationId="{682C1161-1736-45EC-99B7-33F3CAE9D517}"/>
          </ac:spMkLst>
        </pc:spChg>
        <pc:spChg chg="add del">
          <ac:chgData name="Brilliant Tleane" userId="17b35a9d-d403-4430-92ac-0fd18ec93b8e" providerId="ADAL" clId="{E1641122-5BDC-49A9-8FB7-4D87965A6E27}" dt="2024-02-28T10:03:31.156" v="274" actId="26606"/>
          <ac:spMkLst>
            <pc:docMk/>
            <pc:sldMk cId="2261501348" sldId="1199"/>
            <ac:spMk id="30" creationId="{84D4DDB8-B68F-45B0-9F62-C4279996F672}"/>
          </ac:spMkLst>
        </pc:spChg>
        <pc:spChg chg="add del">
          <ac:chgData name="Brilliant Tleane" userId="17b35a9d-d403-4430-92ac-0fd18ec93b8e" providerId="ADAL" clId="{E1641122-5BDC-49A9-8FB7-4D87965A6E27}" dt="2024-02-28T10:03:31.156" v="274" actId="26606"/>
          <ac:spMkLst>
            <pc:docMk/>
            <pc:sldMk cId="2261501348" sldId="1199"/>
            <ac:spMk id="32" creationId="{AF2F604E-43BE-4DC3-B983-E071523364F8}"/>
          </ac:spMkLst>
        </pc:spChg>
        <pc:spChg chg="add del">
          <ac:chgData name="Brilliant Tleane" userId="17b35a9d-d403-4430-92ac-0fd18ec93b8e" providerId="ADAL" clId="{E1641122-5BDC-49A9-8FB7-4D87965A6E27}" dt="2024-02-28T10:03:31.156" v="274" actId="26606"/>
          <ac:spMkLst>
            <pc:docMk/>
            <pc:sldMk cId="2261501348" sldId="1199"/>
            <ac:spMk id="34" creationId="{08C9B587-E65E-4B52-B37C-ABEBB6E87928}"/>
          </ac:spMkLst>
        </pc:spChg>
        <pc:picChg chg="add mod">
          <ac:chgData name="Brilliant Tleane" userId="17b35a9d-d403-4430-92ac-0fd18ec93b8e" providerId="ADAL" clId="{E1641122-5BDC-49A9-8FB7-4D87965A6E27}" dt="2024-02-28T10:29:34.958" v="777" actId="26606"/>
          <ac:picMkLst>
            <pc:docMk/>
            <pc:sldMk cId="2261501348" sldId="1199"/>
            <ac:picMk id="3" creationId="{ACF47A84-FC8F-FCD7-49E2-80B85BD9C87A}"/>
          </ac:picMkLst>
        </pc:picChg>
        <pc:picChg chg="del">
          <ac:chgData name="Brilliant Tleane" userId="17b35a9d-d403-4430-92ac-0fd18ec93b8e" providerId="ADAL" clId="{E1641122-5BDC-49A9-8FB7-4D87965A6E27}" dt="2024-02-28T10:03:06.949" v="269" actId="478"/>
          <ac:picMkLst>
            <pc:docMk/>
            <pc:sldMk cId="2261501348" sldId="1199"/>
            <ac:picMk id="5" creationId="{1550CCA7-C7DF-E864-54DB-9C3BF7C9939A}"/>
          </ac:picMkLst>
        </pc:picChg>
      </pc:sldChg>
      <pc:sldChg chg="add del ord">
        <pc:chgData name="Brilliant Tleane" userId="17b35a9d-d403-4430-92ac-0fd18ec93b8e" providerId="ADAL" clId="{E1641122-5BDC-49A9-8FB7-4D87965A6E27}" dt="2024-02-28T09:59:32.180" v="241" actId="47"/>
        <pc:sldMkLst>
          <pc:docMk/>
          <pc:sldMk cId="3040586311" sldId="1199"/>
        </pc:sldMkLst>
      </pc:sldChg>
      <pc:sldChg chg="addSp delSp modSp add mod delAnim modAnim">
        <pc:chgData name="Brilliant Tleane" userId="17b35a9d-d403-4430-92ac-0fd18ec93b8e" providerId="ADAL" clId="{E1641122-5BDC-49A9-8FB7-4D87965A6E27}" dt="2024-02-28T10:09:43.647" v="393" actId="14100"/>
        <pc:sldMkLst>
          <pc:docMk/>
          <pc:sldMk cId="1559038387" sldId="1200"/>
        </pc:sldMkLst>
        <pc:spChg chg="mod">
          <ac:chgData name="Brilliant Tleane" userId="17b35a9d-d403-4430-92ac-0fd18ec93b8e" providerId="ADAL" clId="{E1641122-5BDC-49A9-8FB7-4D87965A6E27}" dt="2024-02-28T10:09:43.647" v="393" actId="14100"/>
          <ac:spMkLst>
            <pc:docMk/>
            <pc:sldMk cId="1559038387" sldId="1200"/>
            <ac:spMk id="2" creationId="{E127A138-C84D-256D-AE53-E2F38350C580}"/>
          </ac:spMkLst>
        </pc:spChg>
        <pc:picChg chg="add mod">
          <ac:chgData name="Brilliant Tleane" userId="17b35a9d-d403-4430-92ac-0fd18ec93b8e" providerId="ADAL" clId="{E1641122-5BDC-49A9-8FB7-4D87965A6E27}" dt="2024-02-28T10:08:49.842" v="386"/>
          <ac:picMkLst>
            <pc:docMk/>
            <pc:sldMk cId="1559038387" sldId="1200"/>
            <ac:picMk id="3" creationId="{A34A5609-9F04-6E4A-B676-EC823FC6C75B}"/>
          </ac:picMkLst>
        </pc:picChg>
        <pc:picChg chg="del">
          <ac:chgData name="Brilliant Tleane" userId="17b35a9d-d403-4430-92ac-0fd18ec93b8e" providerId="ADAL" clId="{E1641122-5BDC-49A9-8FB7-4D87965A6E27}" dt="2024-02-28T10:08:18.285" v="384" actId="478"/>
          <ac:picMkLst>
            <pc:docMk/>
            <pc:sldMk cId="1559038387" sldId="1200"/>
            <ac:picMk id="12" creationId="{BD6A4EDE-CADA-3627-1938-0689F8ACC104}"/>
          </ac:picMkLst>
        </pc:picChg>
        <pc:picChg chg="del">
          <ac:chgData name="Brilliant Tleane" userId="17b35a9d-d403-4430-92ac-0fd18ec93b8e" providerId="ADAL" clId="{E1641122-5BDC-49A9-8FB7-4D87965A6E27}" dt="2024-02-28T10:08:19.221" v="385" actId="478"/>
          <ac:picMkLst>
            <pc:docMk/>
            <pc:sldMk cId="1559038387" sldId="1200"/>
            <ac:picMk id="13" creationId="{4E7AD260-D1A6-B9B4-2131-A39C640A53ED}"/>
          </ac:picMkLst>
        </pc:picChg>
      </pc:sldChg>
      <pc:sldChg chg="delSp add del setBg delDesignElem">
        <pc:chgData name="Brilliant Tleane" userId="17b35a9d-d403-4430-92ac-0fd18ec93b8e" providerId="ADAL" clId="{E1641122-5BDC-49A9-8FB7-4D87965A6E27}" dt="2024-02-28T09:59:53.937" v="242" actId="47"/>
        <pc:sldMkLst>
          <pc:docMk/>
          <pc:sldMk cId="2681163436" sldId="1200"/>
        </pc:sldMkLst>
        <pc:spChg chg="del">
          <ac:chgData name="Brilliant Tleane" userId="17b35a9d-d403-4430-92ac-0fd18ec93b8e" providerId="ADAL" clId="{E1641122-5BDC-49A9-8FB7-4D87965A6E27}" dt="2024-02-28T09:59:30.866" v="240"/>
          <ac:spMkLst>
            <pc:docMk/>
            <pc:sldMk cId="2681163436" sldId="1200"/>
            <ac:spMk id="17" creationId="{5A59F003-E00A-43F9-91DC-CC54E3B87466}"/>
          </ac:spMkLst>
        </pc:spChg>
        <pc:spChg chg="del">
          <ac:chgData name="Brilliant Tleane" userId="17b35a9d-d403-4430-92ac-0fd18ec93b8e" providerId="ADAL" clId="{E1641122-5BDC-49A9-8FB7-4D87965A6E27}" dt="2024-02-28T09:59:30.866" v="240"/>
          <ac:spMkLst>
            <pc:docMk/>
            <pc:sldMk cId="2681163436" sldId="1200"/>
            <ac:spMk id="19" creationId="{D74A4382-E3AD-430A-9A1F-DFA3E0E77A7D}"/>
          </ac:spMkLst>
        </pc:spChg>
        <pc:spChg chg="del">
          <ac:chgData name="Brilliant Tleane" userId="17b35a9d-d403-4430-92ac-0fd18ec93b8e" providerId="ADAL" clId="{E1641122-5BDC-49A9-8FB7-4D87965A6E27}" dt="2024-02-28T09:59:30.866" v="240"/>
          <ac:spMkLst>
            <pc:docMk/>
            <pc:sldMk cId="2681163436" sldId="1200"/>
            <ac:spMk id="21" creationId="{79F40191-0F44-4FD1-82CC-ACB507C14BE6}"/>
          </ac:spMkLst>
        </pc:spChg>
      </pc:sldChg>
      <pc:sldChg chg="addSp delSp modSp add mod delAnim">
        <pc:chgData name="Brilliant Tleane" userId="17b35a9d-d403-4430-92ac-0fd18ec93b8e" providerId="ADAL" clId="{E1641122-5BDC-49A9-8FB7-4D87965A6E27}" dt="2024-02-28T10:10:48.492" v="406" actId="1076"/>
        <pc:sldMkLst>
          <pc:docMk/>
          <pc:sldMk cId="178204068" sldId="1201"/>
        </pc:sldMkLst>
        <pc:spChg chg="mod">
          <ac:chgData name="Brilliant Tleane" userId="17b35a9d-d403-4430-92ac-0fd18ec93b8e" providerId="ADAL" clId="{E1641122-5BDC-49A9-8FB7-4D87965A6E27}" dt="2024-02-28T10:10:36.645" v="403" actId="255"/>
          <ac:spMkLst>
            <pc:docMk/>
            <pc:sldMk cId="178204068" sldId="1201"/>
            <ac:spMk id="2" creationId="{E127A138-C84D-256D-AE53-E2F38350C580}"/>
          </ac:spMkLst>
        </pc:spChg>
        <pc:picChg chg="del">
          <ac:chgData name="Brilliant Tleane" userId="17b35a9d-d403-4430-92ac-0fd18ec93b8e" providerId="ADAL" clId="{E1641122-5BDC-49A9-8FB7-4D87965A6E27}" dt="2024-02-28T10:10:15.442" v="398" actId="478"/>
          <ac:picMkLst>
            <pc:docMk/>
            <pc:sldMk cId="178204068" sldId="1201"/>
            <ac:picMk id="3" creationId="{A34A5609-9F04-6E4A-B676-EC823FC6C75B}"/>
          </ac:picMkLst>
        </pc:picChg>
        <pc:picChg chg="add mod">
          <ac:chgData name="Brilliant Tleane" userId="17b35a9d-d403-4430-92ac-0fd18ec93b8e" providerId="ADAL" clId="{E1641122-5BDC-49A9-8FB7-4D87965A6E27}" dt="2024-02-28T10:10:48.492" v="406" actId="1076"/>
          <ac:picMkLst>
            <pc:docMk/>
            <pc:sldMk cId="178204068" sldId="1201"/>
            <ac:picMk id="4" creationId="{3B86F62C-134C-1F5D-ED76-BF755D934D26}"/>
          </ac:picMkLst>
        </pc:picChg>
      </pc:sldChg>
      <pc:sldChg chg="addSp delSp modSp add mod modAnim">
        <pc:chgData name="Brilliant Tleane" userId="17b35a9d-d403-4430-92ac-0fd18ec93b8e" providerId="ADAL" clId="{E1641122-5BDC-49A9-8FB7-4D87965A6E27}" dt="2024-02-28T10:26:14.018" v="736"/>
        <pc:sldMkLst>
          <pc:docMk/>
          <pc:sldMk cId="3538181559" sldId="1202"/>
        </pc:sldMkLst>
        <pc:spChg chg="mod">
          <ac:chgData name="Brilliant Tleane" userId="17b35a9d-d403-4430-92ac-0fd18ec93b8e" providerId="ADAL" clId="{E1641122-5BDC-49A9-8FB7-4D87965A6E27}" dt="2024-02-28T10:26:14.018" v="736"/>
          <ac:spMkLst>
            <pc:docMk/>
            <pc:sldMk cId="3538181559" sldId="1202"/>
            <ac:spMk id="2" creationId="{E127A138-C84D-256D-AE53-E2F38350C580}"/>
          </ac:spMkLst>
        </pc:spChg>
        <pc:picChg chg="add mod">
          <ac:chgData name="Brilliant Tleane" userId="17b35a9d-d403-4430-92ac-0fd18ec93b8e" providerId="ADAL" clId="{E1641122-5BDC-49A9-8FB7-4D87965A6E27}" dt="2024-02-28T10:13:12.660" v="427" actId="1076"/>
          <ac:picMkLst>
            <pc:docMk/>
            <pc:sldMk cId="3538181559" sldId="1202"/>
            <ac:picMk id="3" creationId="{9602199E-6245-AE59-24D1-11DA75A72DB2}"/>
          </ac:picMkLst>
        </pc:picChg>
        <pc:picChg chg="del">
          <ac:chgData name="Brilliant Tleane" userId="17b35a9d-d403-4430-92ac-0fd18ec93b8e" providerId="ADAL" clId="{E1641122-5BDC-49A9-8FB7-4D87965A6E27}" dt="2024-02-28T10:11:07.317" v="408" actId="478"/>
          <ac:picMkLst>
            <pc:docMk/>
            <pc:sldMk cId="3538181559" sldId="1202"/>
            <ac:picMk id="4" creationId="{3B86F62C-134C-1F5D-ED76-BF755D934D26}"/>
          </ac:picMkLst>
        </pc:picChg>
      </pc:sldChg>
      <pc:sldChg chg="addSp delSp modSp add mod delAnim modAnim">
        <pc:chgData name="Brilliant Tleane" userId="17b35a9d-d403-4430-92ac-0fd18ec93b8e" providerId="ADAL" clId="{E1641122-5BDC-49A9-8FB7-4D87965A6E27}" dt="2024-02-28T10:27:16.952" v="749" actId="14100"/>
        <pc:sldMkLst>
          <pc:docMk/>
          <pc:sldMk cId="3660398786" sldId="1203"/>
        </pc:sldMkLst>
        <pc:spChg chg="mod">
          <ac:chgData name="Brilliant Tleane" userId="17b35a9d-d403-4430-92ac-0fd18ec93b8e" providerId="ADAL" clId="{E1641122-5BDC-49A9-8FB7-4D87965A6E27}" dt="2024-02-28T10:27:16.952" v="749" actId="14100"/>
          <ac:spMkLst>
            <pc:docMk/>
            <pc:sldMk cId="3660398786" sldId="1203"/>
            <ac:spMk id="2" creationId="{E127A138-C84D-256D-AE53-E2F38350C580}"/>
          </ac:spMkLst>
        </pc:spChg>
        <pc:picChg chg="del">
          <ac:chgData name="Brilliant Tleane" userId="17b35a9d-d403-4430-92ac-0fd18ec93b8e" providerId="ADAL" clId="{E1641122-5BDC-49A9-8FB7-4D87965A6E27}" dt="2024-02-28T10:12:03.110" v="416" actId="478"/>
          <ac:picMkLst>
            <pc:docMk/>
            <pc:sldMk cId="3660398786" sldId="1203"/>
            <ac:picMk id="3" creationId="{9602199E-6245-AE59-24D1-11DA75A72DB2}"/>
          </ac:picMkLst>
        </pc:picChg>
        <pc:picChg chg="add mod">
          <ac:chgData name="Brilliant Tleane" userId="17b35a9d-d403-4430-92ac-0fd18ec93b8e" providerId="ADAL" clId="{E1641122-5BDC-49A9-8FB7-4D87965A6E27}" dt="2024-02-28T10:12:13.621" v="417"/>
          <ac:picMkLst>
            <pc:docMk/>
            <pc:sldMk cId="3660398786" sldId="1203"/>
            <ac:picMk id="4" creationId="{68CDE9FF-9FD6-19A4-04D8-D6EDBFCC5D5C}"/>
          </ac:picMkLst>
        </pc:picChg>
        <pc:picChg chg="add mod">
          <ac:chgData name="Brilliant Tleane" userId="17b35a9d-d403-4430-92ac-0fd18ec93b8e" providerId="ADAL" clId="{E1641122-5BDC-49A9-8FB7-4D87965A6E27}" dt="2024-02-28T10:12:13.621" v="417"/>
          <ac:picMkLst>
            <pc:docMk/>
            <pc:sldMk cId="3660398786" sldId="1203"/>
            <ac:picMk id="5" creationId="{9786AD80-2E0B-527F-FFEA-3BCD4E65156D}"/>
          </ac:picMkLst>
        </pc:picChg>
      </pc:sldChg>
      <pc:sldChg chg="addSp delSp modSp add mod delAnim modAnim">
        <pc:chgData name="Brilliant Tleane" userId="17b35a9d-d403-4430-92ac-0fd18ec93b8e" providerId="ADAL" clId="{E1641122-5BDC-49A9-8FB7-4D87965A6E27}" dt="2024-02-28T10:12:59.430" v="426"/>
        <pc:sldMkLst>
          <pc:docMk/>
          <pc:sldMk cId="2888562502" sldId="1204"/>
        </pc:sldMkLst>
        <pc:spChg chg="mod">
          <ac:chgData name="Brilliant Tleane" userId="17b35a9d-d403-4430-92ac-0fd18ec93b8e" providerId="ADAL" clId="{E1641122-5BDC-49A9-8FB7-4D87965A6E27}" dt="2024-02-28T10:12:52.100" v="425" actId="6549"/>
          <ac:spMkLst>
            <pc:docMk/>
            <pc:sldMk cId="2888562502" sldId="1204"/>
            <ac:spMk id="2" creationId="{E127A138-C84D-256D-AE53-E2F38350C580}"/>
          </ac:spMkLst>
        </pc:spChg>
        <pc:picChg chg="add mod">
          <ac:chgData name="Brilliant Tleane" userId="17b35a9d-d403-4430-92ac-0fd18ec93b8e" providerId="ADAL" clId="{E1641122-5BDC-49A9-8FB7-4D87965A6E27}" dt="2024-02-28T10:12:59.430" v="426"/>
          <ac:picMkLst>
            <pc:docMk/>
            <pc:sldMk cId="2888562502" sldId="1204"/>
            <ac:picMk id="3" creationId="{84115257-FD01-AFD3-DE56-3D7F1A492881}"/>
          </ac:picMkLst>
        </pc:picChg>
        <pc:picChg chg="del">
          <ac:chgData name="Brilliant Tleane" userId="17b35a9d-d403-4430-92ac-0fd18ec93b8e" providerId="ADAL" clId="{E1641122-5BDC-49A9-8FB7-4D87965A6E27}" dt="2024-02-28T10:12:37.588" v="419" actId="478"/>
          <ac:picMkLst>
            <pc:docMk/>
            <pc:sldMk cId="2888562502" sldId="1204"/>
            <ac:picMk id="4" creationId="{68CDE9FF-9FD6-19A4-04D8-D6EDBFCC5D5C}"/>
          </ac:picMkLst>
        </pc:picChg>
        <pc:picChg chg="del">
          <ac:chgData name="Brilliant Tleane" userId="17b35a9d-d403-4430-92ac-0fd18ec93b8e" providerId="ADAL" clId="{E1641122-5BDC-49A9-8FB7-4D87965A6E27}" dt="2024-02-28T10:12:39.758" v="420" actId="478"/>
          <ac:picMkLst>
            <pc:docMk/>
            <pc:sldMk cId="2888562502" sldId="1204"/>
            <ac:picMk id="5" creationId="{9786AD80-2E0B-527F-FFEA-3BCD4E65156D}"/>
          </ac:picMkLst>
        </pc:picChg>
        <pc:picChg chg="add mod">
          <ac:chgData name="Brilliant Tleane" userId="17b35a9d-d403-4430-92ac-0fd18ec93b8e" providerId="ADAL" clId="{E1641122-5BDC-49A9-8FB7-4D87965A6E27}" dt="2024-02-28T10:12:59.430" v="426"/>
          <ac:picMkLst>
            <pc:docMk/>
            <pc:sldMk cId="2888562502" sldId="1204"/>
            <ac:picMk id="6" creationId="{D3576E2F-B56C-2D6A-B2BE-07D40C2E5709}"/>
          </ac:picMkLst>
        </pc:picChg>
      </pc:sldChg>
      <pc:sldChg chg="addSp delSp modSp add mod delAnim modAnim">
        <pc:chgData name="Brilliant Tleane" userId="17b35a9d-d403-4430-92ac-0fd18ec93b8e" providerId="ADAL" clId="{E1641122-5BDC-49A9-8FB7-4D87965A6E27}" dt="2024-02-28T10:13:39.242" v="435"/>
        <pc:sldMkLst>
          <pc:docMk/>
          <pc:sldMk cId="517902735" sldId="1205"/>
        </pc:sldMkLst>
        <pc:picChg chg="del">
          <ac:chgData name="Brilliant Tleane" userId="17b35a9d-d403-4430-92ac-0fd18ec93b8e" providerId="ADAL" clId="{E1641122-5BDC-49A9-8FB7-4D87965A6E27}" dt="2024-02-28T10:13:21.887" v="429" actId="478"/>
          <ac:picMkLst>
            <pc:docMk/>
            <pc:sldMk cId="517902735" sldId="1205"/>
            <ac:picMk id="3" creationId="{84115257-FD01-AFD3-DE56-3D7F1A492881}"/>
          </ac:picMkLst>
        </pc:picChg>
        <pc:picChg chg="add del mod">
          <ac:chgData name="Brilliant Tleane" userId="17b35a9d-d403-4430-92ac-0fd18ec93b8e" providerId="ADAL" clId="{E1641122-5BDC-49A9-8FB7-4D87965A6E27}" dt="2024-02-28T10:13:38.132" v="434" actId="478"/>
          <ac:picMkLst>
            <pc:docMk/>
            <pc:sldMk cId="517902735" sldId="1205"/>
            <ac:picMk id="4" creationId="{CFAA3C5A-1A42-3A4E-FDC2-5D6359CB089F}"/>
          </ac:picMkLst>
        </pc:picChg>
        <pc:picChg chg="add mod">
          <ac:chgData name="Brilliant Tleane" userId="17b35a9d-d403-4430-92ac-0fd18ec93b8e" providerId="ADAL" clId="{E1641122-5BDC-49A9-8FB7-4D87965A6E27}" dt="2024-02-28T10:13:39.242" v="435"/>
          <ac:picMkLst>
            <pc:docMk/>
            <pc:sldMk cId="517902735" sldId="1205"/>
            <ac:picMk id="5" creationId="{E8CBF6AE-E852-94B8-68E9-13EDAFEBEBAD}"/>
          </ac:picMkLst>
        </pc:picChg>
        <pc:picChg chg="del">
          <ac:chgData name="Brilliant Tleane" userId="17b35a9d-d403-4430-92ac-0fd18ec93b8e" providerId="ADAL" clId="{E1641122-5BDC-49A9-8FB7-4D87965A6E27}" dt="2024-02-28T10:13:22.518" v="430" actId="478"/>
          <ac:picMkLst>
            <pc:docMk/>
            <pc:sldMk cId="517902735" sldId="1205"/>
            <ac:picMk id="6" creationId="{D3576E2F-B56C-2D6A-B2BE-07D40C2E5709}"/>
          </ac:picMkLst>
        </pc:picChg>
      </pc:sldChg>
      <pc:sldChg chg="addSp delSp modSp add mod modAnim">
        <pc:chgData name="Brilliant Tleane" userId="17b35a9d-d403-4430-92ac-0fd18ec93b8e" providerId="ADAL" clId="{E1641122-5BDC-49A9-8FB7-4D87965A6E27}" dt="2024-02-28T10:14:27.554" v="465" actId="20577"/>
        <pc:sldMkLst>
          <pc:docMk/>
          <pc:sldMk cId="3837459783" sldId="1206"/>
        </pc:sldMkLst>
        <pc:spChg chg="mod">
          <ac:chgData name="Brilliant Tleane" userId="17b35a9d-d403-4430-92ac-0fd18ec93b8e" providerId="ADAL" clId="{E1641122-5BDC-49A9-8FB7-4D87965A6E27}" dt="2024-02-28T10:14:27.554" v="465" actId="20577"/>
          <ac:spMkLst>
            <pc:docMk/>
            <pc:sldMk cId="3837459783" sldId="1206"/>
            <ac:spMk id="2" creationId="{E127A138-C84D-256D-AE53-E2F38350C580}"/>
          </ac:spMkLst>
        </pc:spChg>
        <pc:spChg chg="add del">
          <ac:chgData name="Brilliant Tleane" userId="17b35a9d-d403-4430-92ac-0fd18ec93b8e" providerId="ADAL" clId="{E1641122-5BDC-49A9-8FB7-4D87965A6E27}" dt="2024-02-28T10:13:56.805" v="439" actId="22"/>
          <ac:spMkLst>
            <pc:docMk/>
            <pc:sldMk cId="3837459783" sldId="1206"/>
            <ac:spMk id="4" creationId="{4AE0CBE3-A43F-68DF-9D35-BA5F2D8143D9}"/>
          </ac:spMkLst>
        </pc:spChg>
        <pc:picChg chg="del">
          <ac:chgData name="Brilliant Tleane" userId="17b35a9d-d403-4430-92ac-0fd18ec93b8e" providerId="ADAL" clId="{E1641122-5BDC-49A9-8FB7-4D87965A6E27}" dt="2024-02-28T10:13:46.274" v="437" actId="478"/>
          <ac:picMkLst>
            <pc:docMk/>
            <pc:sldMk cId="3837459783" sldId="1206"/>
            <ac:picMk id="5" creationId="{E8CBF6AE-E852-94B8-68E9-13EDAFEBEBAD}"/>
          </ac:picMkLst>
        </pc:picChg>
        <pc:picChg chg="add mod">
          <ac:chgData name="Brilliant Tleane" userId="17b35a9d-d403-4430-92ac-0fd18ec93b8e" providerId="ADAL" clId="{E1641122-5BDC-49A9-8FB7-4D87965A6E27}" dt="2024-02-28T10:14:19.512" v="455"/>
          <ac:picMkLst>
            <pc:docMk/>
            <pc:sldMk cId="3837459783" sldId="1206"/>
            <ac:picMk id="6" creationId="{8C87296D-A79C-0D19-A35A-DFFBF6472FE2}"/>
          </ac:picMkLst>
        </pc:picChg>
      </pc:sldChg>
      <pc:sldChg chg="addSp delSp modSp add mod delAnim modAnim">
        <pc:chgData name="Brilliant Tleane" userId="17b35a9d-d403-4430-92ac-0fd18ec93b8e" providerId="ADAL" clId="{E1641122-5BDC-49A9-8FB7-4D87965A6E27}" dt="2024-02-28T10:15:47.877" v="490" actId="20577"/>
        <pc:sldMkLst>
          <pc:docMk/>
          <pc:sldMk cId="275203720" sldId="1207"/>
        </pc:sldMkLst>
        <pc:spChg chg="mod">
          <ac:chgData name="Brilliant Tleane" userId="17b35a9d-d403-4430-92ac-0fd18ec93b8e" providerId="ADAL" clId="{E1641122-5BDC-49A9-8FB7-4D87965A6E27}" dt="2024-02-28T10:15:47.877" v="490" actId="20577"/>
          <ac:spMkLst>
            <pc:docMk/>
            <pc:sldMk cId="275203720" sldId="1207"/>
            <ac:spMk id="2" creationId="{E127A138-C84D-256D-AE53-E2F38350C580}"/>
          </ac:spMkLst>
        </pc:spChg>
        <pc:picChg chg="add mod">
          <ac:chgData name="Brilliant Tleane" userId="17b35a9d-d403-4430-92ac-0fd18ec93b8e" providerId="ADAL" clId="{E1641122-5BDC-49A9-8FB7-4D87965A6E27}" dt="2024-02-28T10:15:24.857" v="478" actId="1076"/>
          <ac:picMkLst>
            <pc:docMk/>
            <pc:sldMk cId="275203720" sldId="1207"/>
            <ac:picMk id="3" creationId="{BFEFD870-AF24-29AE-A262-C56729793A85}"/>
          </ac:picMkLst>
        </pc:picChg>
        <pc:picChg chg="del">
          <ac:chgData name="Brilliant Tleane" userId="17b35a9d-d403-4430-92ac-0fd18ec93b8e" providerId="ADAL" clId="{E1641122-5BDC-49A9-8FB7-4D87965A6E27}" dt="2024-02-28T10:14:50.405" v="467" actId="478"/>
          <ac:picMkLst>
            <pc:docMk/>
            <pc:sldMk cId="275203720" sldId="1207"/>
            <ac:picMk id="6" creationId="{8C87296D-A79C-0D19-A35A-DFFBF6472FE2}"/>
          </ac:picMkLst>
        </pc:picChg>
      </pc:sldChg>
      <pc:sldChg chg="addSp delSp modSp add mod delAnim modAnim">
        <pc:chgData name="Brilliant Tleane" userId="17b35a9d-d403-4430-92ac-0fd18ec93b8e" providerId="ADAL" clId="{E1641122-5BDC-49A9-8FB7-4D87965A6E27}" dt="2024-02-28T10:18:08.328" v="521"/>
        <pc:sldMkLst>
          <pc:docMk/>
          <pc:sldMk cId="2295912269" sldId="1208"/>
        </pc:sldMkLst>
        <pc:spChg chg="mod">
          <ac:chgData name="Brilliant Tleane" userId="17b35a9d-d403-4430-92ac-0fd18ec93b8e" providerId="ADAL" clId="{E1641122-5BDC-49A9-8FB7-4D87965A6E27}" dt="2024-02-28T10:17:24.115" v="515" actId="20577"/>
          <ac:spMkLst>
            <pc:docMk/>
            <pc:sldMk cId="2295912269" sldId="1208"/>
            <ac:spMk id="2" creationId="{E127A138-C84D-256D-AE53-E2F38350C580}"/>
          </ac:spMkLst>
        </pc:spChg>
        <pc:spChg chg="del mod">
          <ac:chgData name="Brilliant Tleane" userId="17b35a9d-d403-4430-92ac-0fd18ec93b8e" providerId="ADAL" clId="{E1641122-5BDC-49A9-8FB7-4D87965A6E27}" dt="2024-02-28T10:17:59.092" v="520" actId="478"/>
          <ac:spMkLst>
            <pc:docMk/>
            <pc:sldMk cId="2295912269" sldId="1208"/>
            <ac:spMk id="6" creationId="{ED3A61E3-BB17-9CFB-FDB3-DC489BC1AF3A}"/>
          </ac:spMkLst>
        </pc:spChg>
        <pc:spChg chg="add mod">
          <ac:chgData name="Brilliant Tleane" userId="17b35a9d-d403-4430-92ac-0fd18ec93b8e" providerId="ADAL" clId="{E1641122-5BDC-49A9-8FB7-4D87965A6E27}" dt="2024-02-28T10:18:08.328" v="521"/>
          <ac:spMkLst>
            <pc:docMk/>
            <pc:sldMk cId="2295912269" sldId="1208"/>
            <ac:spMk id="8" creationId="{3C127A68-3492-B7C5-3D38-D6FDA5106896}"/>
          </ac:spMkLst>
        </pc:spChg>
        <pc:picChg chg="del">
          <ac:chgData name="Brilliant Tleane" userId="17b35a9d-d403-4430-92ac-0fd18ec93b8e" providerId="ADAL" clId="{E1641122-5BDC-49A9-8FB7-4D87965A6E27}" dt="2024-02-28T10:17:56.548" v="518" actId="478"/>
          <ac:picMkLst>
            <pc:docMk/>
            <pc:sldMk cId="2295912269" sldId="1208"/>
            <ac:picMk id="7" creationId="{F28C3186-AFFA-568F-053C-EEADB44B7155}"/>
          </ac:picMkLst>
        </pc:picChg>
        <pc:picChg chg="add mod">
          <ac:chgData name="Brilliant Tleane" userId="17b35a9d-d403-4430-92ac-0fd18ec93b8e" providerId="ADAL" clId="{E1641122-5BDC-49A9-8FB7-4D87965A6E27}" dt="2024-02-28T10:18:08.328" v="521"/>
          <ac:picMkLst>
            <pc:docMk/>
            <pc:sldMk cId="2295912269" sldId="1208"/>
            <ac:picMk id="9" creationId="{D1B36D58-A537-3428-0F22-AFB377ABE91E}"/>
          </ac:picMkLst>
        </pc:picChg>
      </pc:sldChg>
      <pc:sldChg chg="addSp delSp add del setBg delDesignElem">
        <pc:chgData name="Brilliant Tleane" userId="17b35a9d-d403-4430-92ac-0fd18ec93b8e" providerId="ADAL" clId="{E1641122-5BDC-49A9-8FB7-4D87965A6E27}" dt="2024-02-28T10:16:46.849" v="493"/>
        <pc:sldMkLst>
          <pc:docMk/>
          <pc:sldMk cId="190539434" sldId="1209"/>
        </pc:sldMkLst>
        <pc:spChg chg="add del">
          <ac:chgData name="Brilliant Tleane" userId="17b35a9d-d403-4430-92ac-0fd18ec93b8e" providerId="ADAL" clId="{E1641122-5BDC-49A9-8FB7-4D87965A6E27}" dt="2024-02-28T10:16:46.849" v="493"/>
          <ac:spMkLst>
            <pc:docMk/>
            <pc:sldMk cId="190539434" sldId="1209"/>
            <ac:spMk id="17" creationId="{5A59F003-E00A-43F9-91DC-CC54E3B87466}"/>
          </ac:spMkLst>
        </pc:spChg>
        <pc:spChg chg="add del">
          <ac:chgData name="Brilliant Tleane" userId="17b35a9d-d403-4430-92ac-0fd18ec93b8e" providerId="ADAL" clId="{E1641122-5BDC-49A9-8FB7-4D87965A6E27}" dt="2024-02-28T10:16:46.849" v="493"/>
          <ac:spMkLst>
            <pc:docMk/>
            <pc:sldMk cId="190539434" sldId="1209"/>
            <ac:spMk id="19" creationId="{D74A4382-E3AD-430A-9A1F-DFA3E0E77A7D}"/>
          </ac:spMkLst>
        </pc:spChg>
        <pc:spChg chg="add del">
          <ac:chgData name="Brilliant Tleane" userId="17b35a9d-d403-4430-92ac-0fd18ec93b8e" providerId="ADAL" clId="{E1641122-5BDC-49A9-8FB7-4D87965A6E27}" dt="2024-02-28T10:16:46.849" v="493"/>
          <ac:spMkLst>
            <pc:docMk/>
            <pc:sldMk cId="190539434" sldId="1209"/>
            <ac:spMk id="21" creationId="{79F40191-0F44-4FD1-82CC-ACB507C14BE6}"/>
          </ac:spMkLst>
        </pc:spChg>
      </pc:sldChg>
      <pc:sldChg chg="addSp delSp add del setBg delDesignElem">
        <pc:chgData name="Brilliant Tleane" userId="17b35a9d-d403-4430-92ac-0fd18ec93b8e" providerId="ADAL" clId="{E1641122-5BDC-49A9-8FB7-4D87965A6E27}" dt="2024-02-28T10:16:56.552" v="496"/>
        <pc:sldMkLst>
          <pc:docMk/>
          <pc:sldMk cId="512153738" sldId="1209"/>
        </pc:sldMkLst>
        <pc:spChg chg="add del">
          <ac:chgData name="Brilliant Tleane" userId="17b35a9d-d403-4430-92ac-0fd18ec93b8e" providerId="ADAL" clId="{E1641122-5BDC-49A9-8FB7-4D87965A6E27}" dt="2024-02-28T10:16:56.552" v="496"/>
          <ac:spMkLst>
            <pc:docMk/>
            <pc:sldMk cId="512153738" sldId="1209"/>
            <ac:spMk id="17" creationId="{5A59F003-E00A-43F9-91DC-CC54E3B87466}"/>
          </ac:spMkLst>
        </pc:spChg>
        <pc:spChg chg="add del">
          <ac:chgData name="Brilliant Tleane" userId="17b35a9d-d403-4430-92ac-0fd18ec93b8e" providerId="ADAL" clId="{E1641122-5BDC-49A9-8FB7-4D87965A6E27}" dt="2024-02-28T10:16:56.552" v="496"/>
          <ac:spMkLst>
            <pc:docMk/>
            <pc:sldMk cId="512153738" sldId="1209"/>
            <ac:spMk id="19" creationId="{D74A4382-E3AD-430A-9A1F-DFA3E0E77A7D}"/>
          </ac:spMkLst>
        </pc:spChg>
        <pc:spChg chg="add del">
          <ac:chgData name="Brilliant Tleane" userId="17b35a9d-d403-4430-92ac-0fd18ec93b8e" providerId="ADAL" clId="{E1641122-5BDC-49A9-8FB7-4D87965A6E27}" dt="2024-02-28T10:16:56.552" v="496"/>
          <ac:spMkLst>
            <pc:docMk/>
            <pc:sldMk cId="512153738" sldId="1209"/>
            <ac:spMk id="21" creationId="{79F40191-0F44-4FD1-82CC-ACB507C14BE6}"/>
          </ac:spMkLst>
        </pc:spChg>
      </pc:sldChg>
      <pc:sldChg chg="addSp delSp modSp add mod ord addAnim modAnim">
        <pc:chgData name="Brilliant Tleane" userId="17b35a9d-d403-4430-92ac-0fd18ec93b8e" providerId="ADAL" clId="{E1641122-5BDC-49A9-8FB7-4D87965A6E27}" dt="2024-02-28T12:28:32.554" v="874" actId="255"/>
        <pc:sldMkLst>
          <pc:docMk/>
          <pc:sldMk cId="2386898977" sldId="1209"/>
        </pc:sldMkLst>
        <pc:spChg chg="mod ord">
          <ac:chgData name="Brilliant Tleane" userId="17b35a9d-d403-4430-92ac-0fd18ec93b8e" providerId="ADAL" clId="{E1641122-5BDC-49A9-8FB7-4D87965A6E27}" dt="2024-02-28T12:28:32.554" v="874" actId="255"/>
          <ac:spMkLst>
            <pc:docMk/>
            <pc:sldMk cId="2386898977" sldId="1209"/>
            <ac:spMk id="2" creationId="{3D6EEE1A-B462-64E9-8D1E-BF63B1E7E396}"/>
          </ac:spMkLst>
        </pc:spChg>
        <pc:spChg chg="del">
          <ac:chgData name="Brilliant Tleane" userId="17b35a9d-d403-4430-92ac-0fd18ec93b8e" providerId="ADAL" clId="{E1641122-5BDC-49A9-8FB7-4D87965A6E27}" dt="2024-02-28T10:30:27.697" v="779" actId="26606"/>
          <ac:spMkLst>
            <pc:docMk/>
            <pc:sldMk cId="2386898977" sldId="1209"/>
            <ac:spMk id="17" creationId="{5A59F003-E00A-43F9-91DC-CC54E3B87466}"/>
          </ac:spMkLst>
        </pc:spChg>
        <pc:spChg chg="del">
          <ac:chgData name="Brilliant Tleane" userId="17b35a9d-d403-4430-92ac-0fd18ec93b8e" providerId="ADAL" clId="{E1641122-5BDC-49A9-8FB7-4D87965A6E27}" dt="2024-02-28T10:30:27.697" v="779" actId="26606"/>
          <ac:spMkLst>
            <pc:docMk/>
            <pc:sldMk cId="2386898977" sldId="1209"/>
            <ac:spMk id="19" creationId="{D74A4382-E3AD-430A-9A1F-DFA3E0E77A7D}"/>
          </ac:spMkLst>
        </pc:spChg>
        <pc:spChg chg="del">
          <ac:chgData name="Brilliant Tleane" userId="17b35a9d-d403-4430-92ac-0fd18ec93b8e" providerId="ADAL" clId="{E1641122-5BDC-49A9-8FB7-4D87965A6E27}" dt="2024-02-28T10:30:27.697" v="779" actId="26606"/>
          <ac:spMkLst>
            <pc:docMk/>
            <pc:sldMk cId="2386898977" sldId="1209"/>
            <ac:spMk id="21" creationId="{79F40191-0F44-4FD1-82CC-ACB507C14BE6}"/>
          </ac:spMkLst>
        </pc:spChg>
        <pc:spChg chg="add">
          <ac:chgData name="Brilliant Tleane" userId="17b35a9d-d403-4430-92ac-0fd18ec93b8e" providerId="ADAL" clId="{E1641122-5BDC-49A9-8FB7-4D87965A6E27}" dt="2024-02-28T10:30:27.697" v="779" actId="26606"/>
          <ac:spMkLst>
            <pc:docMk/>
            <pc:sldMk cId="2386898977" sldId="1209"/>
            <ac:spMk id="26" creationId="{5A59F003-E00A-43F9-91DC-CC54E3B87466}"/>
          </ac:spMkLst>
        </pc:spChg>
        <pc:spChg chg="add">
          <ac:chgData name="Brilliant Tleane" userId="17b35a9d-d403-4430-92ac-0fd18ec93b8e" providerId="ADAL" clId="{E1641122-5BDC-49A9-8FB7-4D87965A6E27}" dt="2024-02-28T10:30:27.697" v="779" actId="26606"/>
          <ac:spMkLst>
            <pc:docMk/>
            <pc:sldMk cId="2386898977" sldId="1209"/>
            <ac:spMk id="28" creationId="{D74A4382-E3AD-430A-9A1F-DFA3E0E77A7D}"/>
          </ac:spMkLst>
        </pc:spChg>
        <pc:spChg chg="add">
          <ac:chgData name="Brilliant Tleane" userId="17b35a9d-d403-4430-92ac-0fd18ec93b8e" providerId="ADAL" clId="{E1641122-5BDC-49A9-8FB7-4D87965A6E27}" dt="2024-02-28T10:30:27.697" v="779" actId="26606"/>
          <ac:spMkLst>
            <pc:docMk/>
            <pc:sldMk cId="2386898977" sldId="1209"/>
            <ac:spMk id="30" creationId="{79F40191-0F44-4FD1-82CC-ACB507C14BE6}"/>
          </ac:spMkLst>
        </pc:spChg>
        <pc:picChg chg="del">
          <ac:chgData name="Brilliant Tleane" userId="17b35a9d-d403-4430-92ac-0fd18ec93b8e" providerId="ADAL" clId="{E1641122-5BDC-49A9-8FB7-4D87965A6E27}" dt="2024-02-28T10:17:52.321" v="516" actId="478"/>
          <ac:picMkLst>
            <pc:docMk/>
            <pc:sldMk cId="2386898977" sldId="1209"/>
            <ac:picMk id="3" creationId="{ACF47A84-FC8F-FCD7-49E2-80B85BD9C87A}"/>
          </ac:picMkLst>
        </pc:picChg>
        <pc:picChg chg="add mod">
          <ac:chgData name="Brilliant Tleane" userId="17b35a9d-d403-4430-92ac-0fd18ec93b8e" providerId="ADAL" clId="{E1641122-5BDC-49A9-8FB7-4D87965A6E27}" dt="2024-02-28T10:30:27.697" v="779" actId="26606"/>
          <ac:picMkLst>
            <pc:docMk/>
            <pc:sldMk cId="2386898977" sldId="1209"/>
            <ac:picMk id="4" creationId="{AD605192-7D07-D8F3-14AE-035BA3C233E0}"/>
          </ac:picMkLst>
        </pc:picChg>
      </pc:sldChg>
      <pc:sldChg chg="addSp delSp modSp add mod delAnim modAnim">
        <pc:chgData name="Brilliant Tleane" userId="17b35a9d-d403-4430-92ac-0fd18ec93b8e" providerId="ADAL" clId="{E1641122-5BDC-49A9-8FB7-4D87965A6E27}" dt="2024-02-28T10:36:14.737" v="853"/>
        <pc:sldMkLst>
          <pc:docMk/>
          <pc:sldMk cId="3710712094" sldId="1210"/>
        </pc:sldMkLst>
        <pc:spChg chg="mod">
          <ac:chgData name="Brilliant Tleane" userId="17b35a9d-d403-4430-92ac-0fd18ec93b8e" providerId="ADAL" clId="{E1641122-5BDC-49A9-8FB7-4D87965A6E27}" dt="2024-02-28T10:20:00.380" v="567" actId="6549"/>
          <ac:spMkLst>
            <pc:docMk/>
            <pc:sldMk cId="3710712094" sldId="1210"/>
            <ac:spMk id="2" creationId="{E127A138-C84D-256D-AE53-E2F38350C580}"/>
          </ac:spMkLst>
        </pc:spChg>
        <pc:spChg chg="add del">
          <ac:chgData name="Brilliant Tleane" userId="17b35a9d-d403-4430-92ac-0fd18ec93b8e" providerId="ADAL" clId="{E1641122-5BDC-49A9-8FB7-4D87965A6E27}" dt="2024-02-28T10:18:37.285" v="525" actId="22"/>
          <ac:spMkLst>
            <pc:docMk/>
            <pc:sldMk cId="3710712094" sldId="1210"/>
            <ac:spMk id="5" creationId="{F808E1D6-B825-92BA-C80C-4E77A3387700}"/>
          </ac:spMkLst>
        </pc:spChg>
        <pc:picChg chg="del">
          <ac:chgData name="Brilliant Tleane" userId="17b35a9d-d403-4430-92ac-0fd18ec93b8e" providerId="ADAL" clId="{E1641122-5BDC-49A9-8FB7-4D87965A6E27}" dt="2024-02-28T10:18:22.148" v="523" actId="478"/>
          <ac:picMkLst>
            <pc:docMk/>
            <pc:sldMk cId="3710712094" sldId="1210"/>
            <ac:picMk id="3" creationId="{BFEFD870-AF24-29AE-A262-C56729793A85}"/>
          </ac:picMkLst>
        </pc:picChg>
        <pc:picChg chg="add mod">
          <ac:chgData name="Brilliant Tleane" userId="17b35a9d-d403-4430-92ac-0fd18ec93b8e" providerId="ADAL" clId="{E1641122-5BDC-49A9-8FB7-4D87965A6E27}" dt="2024-02-28T10:19:19.368" v="562"/>
          <ac:picMkLst>
            <pc:docMk/>
            <pc:sldMk cId="3710712094" sldId="1210"/>
            <ac:picMk id="6" creationId="{F1588110-23C8-9EC1-7F95-B9FAA9A6447D}"/>
          </ac:picMkLst>
        </pc:picChg>
      </pc:sldChg>
      <pc:sldChg chg="addSp delSp modSp add mod modAnim">
        <pc:chgData name="Brilliant Tleane" userId="17b35a9d-d403-4430-92ac-0fd18ec93b8e" providerId="ADAL" clId="{E1641122-5BDC-49A9-8FB7-4D87965A6E27}" dt="2024-02-28T10:20:20.703" v="569" actId="255"/>
        <pc:sldMkLst>
          <pc:docMk/>
          <pc:sldMk cId="3479109702" sldId="1211"/>
        </pc:sldMkLst>
        <pc:spChg chg="mod">
          <ac:chgData name="Brilliant Tleane" userId="17b35a9d-d403-4430-92ac-0fd18ec93b8e" providerId="ADAL" clId="{E1641122-5BDC-49A9-8FB7-4D87965A6E27}" dt="2024-02-28T10:20:20.703" v="569" actId="255"/>
          <ac:spMkLst>
            <pc:docMk/>
            <pc:sldMk cId="3479109702" sldId="1211"/>
            <ac:spMk id="2" creationId="{E127A138-C84D-256D-AE53-E2F38350C580}"/>
          </ac:spMkLst>
        </pc:spChg>
        <pc:picChg chg="add mod">
          <ac:chgData name="Brilliant Tleane" userId="17b35a9d-d403-4430-92ac-0fd18ec93b8e" providerId="ADAL" clId="{E1641122-5BDC-49A9-8FB7-4D87965A6E27}" dt="2024-02-28T10:19:46.468" v="565"/>
          <ac:picMkLst>
            <pc:docMk/>
            <pc:sldMk cId="3479109702" sldId="1211"/>
            <ac:picMk id="3" creationId="{4AF38574-D25C-7286-ADCD-EE49CBB362BF}"/>
          </ac:picMkLst>
        </pc:picChg>
        <pc:picChg chg="del">
          <ac:chgData name="Brilliant Tleane" userId="17b35a9d-d403-4430-92ac-0fd18ec93b8e" providerId="ADAL" clId="{E1641122-5BDC-49A9-8FB7-4D87965A6E27}" dt="2024-02-28T10:19:37.883" v="564" actId="478"/>
          <ac:picMkLst>
            <pc:docMk/>
            <pc:sldMk cId="3479109702" sldId="1211"/>
            <ac:picMk id="6" creationId="{F1588110-23C8-9EC1-7F95-B9FAA9A6447D}"/>
          </ac:picMkLst>
        </pc:picChg>
      </pc:sldChg>
      <pc:sldChg chg="addSp delSp modSp add mod delAnim modAnim">
        <pc:chgData name="Brilliant Tleane" userId="17b35a9d-d403-4430-92ac-0fd18ec93b8e" providerId="ADAL" clId="{E1641122-5BDC-49A9-8FB7-4D87965A6E27}" dt="2024-02-28T10:21:18.527" v="584"/>
        <pc:sldMkLst>
          <pc:docMk/>
          <pc:sldMk cId="342025313" sldId="1212"/>
        </pc:sldMkLst>
        <pc:spChg chg="mod">
          <ac:chgData name="Brilliant Tleane" userId="17b35a9d-d403-4430-92ac-0fd18ec93b8e" providerId="ADAL" clId="{E1641122-5BDC-49A9-8FB7-4D87965A6E27}" dt="2024-02-28T10:21:11.560" v="583" actId="20577"/>
          <ac:spMkLst>
            <pc:docMk/>
            <pc:sldMk cId="342025313" sldId="1212"/>
            <ac:spMk id="2" creationId="{E127A138-C84D-256D-AE53-E2F38350C580}"/>
          </ac:spMkLst>
        </pc:spChg>
        <pc:picChg chg="del">
          <ac:chgData name="Brilliant Tleane" userId="17b35a9d-d403-4430-92ac-0fd18ec93b8e" providerId="ADAL" clId="{E1641122-5BDC-49A9-8FB7-4D87965A6E27}" dt="2024-02-28T10:20:44.126" v="571" actId="478"/>
          <ac:picMkLst>
            <pc:docMk/>
            <pc:sldMk cId="342025313" sldId="1212"/>
            <ac:picMk id="3" creationId="{4AF38574-D25C-7286-ADCD-EE49CBB362BF}"/>
          </ac:picMkLst>
        </pc:picChg>
        <pc:picChg chg="add mod">
          <ac:chgData name="Brilliant Tleane" userId="17b35a9d-d403-4430-92ac-0fd18ec93b8e" providerId="ADAL" clId="{E1641122-5BDC-49A9-8FB7-4D87965A6E27}" dt="2024-02-28T10:21:18.527" v="584"/>
          <ac:picMkLst>
            <pc:docMk/>
            <pc:sldMk cId="342025313" sldId="1212"/>
            <ac:picMk id="4" creationId="{8E9F4A2F-B440-122B-6039-A637AB9AB99C}"/>
          </ac:picMkLst>
        </pc:picChg>
      </pc:sldChg>
      <pc:sldChg chg="addSp delSp modSp add mod delAnim modAnim">
        <pc:chgData name="Brilliant Tleane" userId="17b35a9d-d403-4430-92ac-0fd18ec93b8e" providerId="ADAL" clId="{E1641122-5BDC-49A9-8FB7-4D87965A6E27}" dt="2024-02-28T10:21:39.099" v="588" actId="1076"/>
        <pc:sldMkLst>
          <pc:docMk/>
          <pc:sldMk cId="2794357976" sldId="1213"/>
        </pc:sldMkLst>
        <pc:picChg chg="add mod">
          <ac:chgData name="Brilliant Tleane" userId="17b35a9d-d403-4430-92ac-0fd18ec93b8e" providerId="ADAL" clId="{E1641122-5BDC-49A9-8FB7-4D87965A6E27}" dt="2024-02-28T10:21:39.099" v="588" actId="1076"/>
          <ac:picMkLst>
            <pc:docMk/>
            <pc:sldMk cId="2794357976" sldId="1213"/>
            <ac:picMk id="3" creationId="{7B93DD2A-1915-E940-8269-5C7A40388908}"/>
          </ac:picMkLst>
        </pc:picChg>
        <pc:picChg chg="del">
          <ac:chgData name="Brilliant Tleane" userId="17b35a9d-d403-4430-92ac-0fd18ec93b8e" providerId="ADAL" clId="{E1641122-5BDC-49A9-8FB7-4D87965A6E27}" dt="2024-02-28T10:21:30.814" v="586" actId="478"/>
          <ac:picMkLst>
            <pc:docMk/>
            <pc:sldMk cId="2794357976" sldId="1213"/>
            <ac:picMk id="4" creationId="{8E9F4A2F-B440-122B-6039-A637AB9AB99C}"/>
          </ac:picMkLst>
        </pc:picChg>
      </pc:sldChg>
      <pc:sldChg chg="addSp delSp modSp add mod delAnim modAnim">
        <pc:chgData name="Brilliant Tleane" userId="17b35a9d-d403-4430-92ac-0fd18ec93b8e" providerId="ADAL" clId="{E1641122-5BDC-49A9-8FB7-4D87965A6E27}" dt="2024-02-28T10:22:24.396" v="636" actId="20577"/>
        <pc:sldMkLst>
          <pc:docMk/>
          <pc:sldMk cId="1275229740" sldId="1214"/>
        </pc:sldMkLst>
        <pc:spChg chg="mod">
          <ac:chgData name="Brilliant Tleane" userId="17b35a9d-d403-4430-92ac-0fd18ec93b8e" providerId="ADAL" clId="{E1641122-5BDC-49A9-8FB7-4D87965A6E27}" dt="2024-02-28T10:22:24.396" v="636" actId="20577"/>
          <ac:spMkLst>
            <pc:docMk/>
            <pc:sldMk cId="1275229740" sldId="1214"/>
            <ac:spMk id="2" creationId="{E127A138-C84D-256D-AE53-E2F38350C580}"/>
          </ac:spMkLst>
        </pc:spChg>
        <pc:picChg chg="del">
          <ac:chgData name="Brilliant Tleane" userId="17b35a9d-d403-4430-92ac-0fd18ec93b8e" providerId="ADAL" clId="{E1641122-5BDC-49A9-8FB7-4D87965A6E27}" dt="2024-02-28T10:21:57.418" v="590" actId="478"/>
          <ac:picMkLst>
            <pc:docMk/>
            <pc:sldMk cId="1275229740" sldId="1214"/>
            <ac:picMk id="3" creationId="{7B93DD2A-1915-E940-8269-5C7A40388908}"/>
          </ac:picMkLst>
        </pc:picChg>
        <pc:picChg chg="add mod">
          <ac:chgData name="Brilliant Tleane" userId="17b35a9d-d403-4430-92ac-0fd18ec93b8e" providerId="ADAL" clId="{E1641122-5BDC-49A9-8FB7-4D87965A6E27}" dt="2024-02-28T10:22:15.838" v="628"/>
          <ac:picMkLst>
            <pc:docMk/>
            <pc:sldMk cId="1275229740" sldId="1214"/>
            <ac:picMk id="4" creationId="{3747CBE5-2A06-0E73-05B9-FB14885A7C9F}"/>
          </ac:picMkLst>
        </pc:picChg>
      </pc:sldChg>
      <pc:sldChg chg="addSp delSp modSp add mod delAnim modAnim">
        <pc:chgData name="Brilliant Tleane" userId="17b35a9d-d403-4430-92ac-0fd18ec93b8e" providerId="ADAL" clId="{E1641122-5BDC-49A9-8FB7-4D87965A6E27}" dt="2024-02-28T10:36:06.919" v="852"/>
        <pc:sldMkLst>
          <pc:docMk/>
          <pc:sldMk cId="1703443340" sldId="1215"/>
        </pc:sldMkLst>
        <pc:spChg chg="mod">
          <ac:chgData name="Brilliant Tleane" userId="17b35a9d-d403-4430-92ac-0fd18ec93b8e" providerId="ADAL" clId="{E1641122-5BDC-49A9-8FB7-4D87965A6E27}" dt="2024-02-28T10:22:46.189" v="641" actId="20577"/>
          <ac:spMkLst>
            <pc:docMk/>
            <pc:sldMk cId="1703443340" sldId="1215"/>
            <ac:spMk id="2" creationId="{E127A138-C84D-256D-AE53-E2F38350C580}"/>
          </ac:spMkLst>
        </pc:spChg>
        <pc:picChg chg="add mod">
          <ac:chgData name="Brilliant Tleane" userId="17b35a9d-d403-4430-92ac-0fd18ec93b8e" providerId="ADAL" clId="{E1641122-5BDC-49A9-8FB7-4D87965A6E27}" dt="2024-02-28T10:22:41.441" v="639"/>
          <ac:picMkLst>
            <pc:docMk/>
            <pc:sldMk cId="1703443340" sldId="1215"/>
            <ac:picMk id="3" creationId="{55AD644E-DC18-03A4-84E8-A142263DF3A2}"/>
          </ac:picMkLst>
        </pc:picChg>
        <pc:picChg chg="del">
          <ac:chgData name="Brilliant Tleane" userId="17b35a9d-d403-4430-92ac-0fd18ec93b8e" providerId="ADAL" clId="{E1641122-5BDC-49A9-8FB7-4D87965A6E27}" dt="2024-02-28T10:22:35.453" v="638" actId="478"/>
          <ac:picMkLst>
            <pc:docMk/>
            <pc:sldMk cId="1703443340" sldId="1215"/>
            <ac:picMk id="4" creationId="{3747CBE5-2A06-0E73-05B9-FB14885A7C9F}"/>
          </ac:picMkLst>
        </pc:picChg>
      </pc:sldChg>
      <pc:sldChg chg="addSp delSp modSp add mod modAnim">
        <pc:chgData name="Brilliant Tleane" userId="17b35a9d-d403-4430-92ac-0fd18ec93b8e" providerId="ADAL" clId="{E1641122-5BDC-49A9-8FB7-4D87965A6E27}" dt="2024-02-28T10:36:03.484" v="851"/>
        <pc:sldMkLst>
          <pc:docMk/>
          <pc:sldMk cId="3906720818" sldId="1216"/>
        </pc:sldMkLst>
        <pc:spChg chg="mod">
          <ac:chgData name="Brilliant Tleane" userId="17b35a9d-d403-4430-92ac-0fd18ec93b8e" providerId="ADAL" clId="{E1641122-5BDC-49A9-8FB7-4D87965A6E27}" dt="2024-02-28T10:23:37.533" v="653" actId="20577"/>
          <ac:spMkLst>
            <pc:docMk/>
            <pc:sldMk cId="3906720818" sldId="1216"/>
            <ac:spMk id="2" creationId="{E127A138-C84D-256D-AE53-E2F38350C580}"/>
          </ac:spMkLst>
        </pc:spChg>
        <pc:picChg chg="del">
          <ac:chgData name="Brilliant Tleane" userId="17b35a9d-d403-4430-92ac-0fd18ec93b8e" providerId="ADAL" clId="{E1641122-5BDC-49A9-8FB7-4D87965A6E27}" dt="2024-02-28T10:23:13.293" v="643" actId="478"/>
          <ac:picMkLst>
            <pc:docMk/>
            <pc:sldMk cId="3906720818" sldId="1216"/>
            <ac:picMk id="3" creationId="{55AD644E-DC18-03A4-84E8-A142263DF3A2}"/>
          </ac:picMkLst>
        </pc:picChg>
        <pc:picChg chg="add mod">
          <ac:chgData name="Brilliant Tleane" userId="17b35a9d-d403-4430-92ac-0fd18ec93b8e" providerId="ADAL" clId="{E1641122-5BDC-49A9-8FB7-4D87965A6E27}" dt="2024-02-28T10:23:30.340" v="647" actId="14100"/>
          <ac:picMkLst>
            <pc:docMk/>
            <pc:sldMk cId="3906720818" sldId="1216"/>
            <ac:picMk id="4" creationId="{F435469A-044B-240F-64F2-035771DD801D}"/>
          </ac:picMkLst>
        </pc:picChg>
      </pc:sldChg>
      <pc:sldChg chg="addSp delSp modSp add mod modAnim">
        <pc:chgData name="Brilliant Tleane" userId="17b35a9d-d403-4430-92ac-0fd18ec93b8e" providerId="ADAL" clId="{E1641122-5BDC-49A9-8FB7-4D87965A6E27}" dt="2024-02-28T10:35:59.996" v="850"/>
        <pc:sldMkLst>
          <pc:docMk/>
          <pc:sldMk cId="4236644458" sldId="1217"/>
        </pc:sldMkLst>
        <pc:spChg chg="mod">
          <ac:chgData name="Brilliant Tleane" userId="17b35a9d-d403-4430-92ac-0fd18ec93b8e" providerId="ADAL" clId="{E1641122-5BDC-49A9-8FB7-4D87965A6E27}" dt="2024-02-28T10:24:23.437" v="661" actId="20577"/>
          <ac:spMkLst>
            <pc:docMk/>
            <pc:sldMk cId="4236644458" sldId="1217"/>
            <ac:spMk id="2" creationId="{E127A138-C84D-256D-AE53-E2F38350C580}"/>
          </ac:spMkLst>
        </pc:spChg>
        <pc:spChg chg="add del">
          <ac:chgData name="Brilliant Tleane" userId="17b35a9d-d403-4430-92ac-0fd18ec93b8e" providerId="ADAL" clId="{E1641122-5BDC-49A9-8FB7-4D87965A6E27}" dt="2024-02-28T10:24:03.489" v="657" actId="22"/>
          <ac:spMkLst>
            <pc:docMk/>
            <pc:sldMk cId="4236644458" sldId="1217"/>
            <ac:spMk id="5" creationId="{EF9168E5-AB9E-0DE5-E686-438DD26254E1}"/>
          </ac:spMkLst>
        </pc:spChg>
        <pc:picChg chg="del">
          <ac:chgData name="Brilliant Tleane" userId="17b35a9d-d403-4430-92ac-0fd18ec93b8e" providerId="ADAL" clId="{E1641122-5BDC-49A9-8FB7-4D87965A6E27}" dt="2024-02-28T10:24:01.371" v="655" actId="478"/>
          <ac:picMkLst>
            <pc:docMk/>
            <pc:sldMk cId="4236644458" sldId="1217"/>
            <ac:picMk id="4" creationId="{F435469A-044B-240F-64F2-035771DD801D}"/>
          </ac:picMkLst>
        </pc:picChg>
        <pc:picChg chg="add mod">
          <ac:chgData name="Brilliant Tleane" userId="17b35a9d-d403-4430-92ac-0fd18ec93b8e" providerId="ADAL" clId="{E1641122-5BDC-49A9-8FB7-4D87965A6E27}" dt="2024-02-28T10:24:34.845" v="663" actId="1076"/>
          <ac:picMkLst>
            <pc:docMk/>
            <pc:sldMk cId="4236644458" sldId="1217"/>
            <ac:picMk id="6" creationId="{CC35401B-101A-3F2D-0DA9-6D37AE9129CD}"/>
          </ac:picMkLst>
        </pc:picChg>
      </pc:sldChg>
      <pc:sldChg chg="addSp delSp add del mod setBg delDesignElem">
        <pc:chgData name="Brilliant Tleane" userId="17b35a9d-d403-4430-92ac-0fd18ec93b8e" providerId="ADAL" clId="{E1641122-5BDC-49A9-8FB7-4D87965A6E27}" dt="2024-02-28T10:33:56.426" v="843"/>
        <pc:sldMkLst>
          <pc:docMk/>
          <pc:sldMk cId="2228238889" sldId="1218"/>
        </pc:sldMkLst>
        <pc:spChg chg="add del">
          <ac:chgData name="Brilliant Tleane" userId="17b35a9d-d403-4430-92ac-0fd18ec93b8e" providerId="ADAL" clId="{E1641122-5BDC-49A9-8FB7-4D87965A6E27}" dt="2024-02-28T10:33:56.426" v="843"/>
          <ac:spMkLst>
            <pc:docMk/>
            <pc:sldMk cId="2228238889" sldId="1218"/>
            <ac:spMk id="17" creationId="{5A59F003-E00A-43F9-91DC-CC54E3B87466}"/>
          </ac:spMkLst>
        </pc:spChg>
        <pc:spChg chg="add del">
          <ac:chgData name="Brilliant Tleane" userId="17b35a9d-d403-4430-92ac-0fd18ec93b8e" providerId="ADAL" clId="{E1641122-5BDC-49A9-8FB7-4D87965A6E27}" dt="2024-02-28T10:33:56.426" v="843"/>
          <ac:spMkLst>
            <pc:docMk/>
            <pc:sldMk cId="2228238889" sldId="1218"/>
            <ac:spMk id="19" creationId="{D74A4382-E3AD-430A-9A1F-DFA3E0E77A7D}"/>
          </ac:spMkLst>
        </pc:spChg>
        <pc:spChg chg="add del">
          <ac:chgData name="Brilliant Tleane" userId="17b35a9d-d403-4430-92ac-0fd18ec93b8e" providerId="ADAL" clId="{E1641122-5BDC-49A9-8FB7-4D87965A6E27}" dt="2024-02-28T10:33:56.426" v="843"/>
          <ac:spMkLst>
            <pc:docMk/>
            <pc:sldMk cId="2228238889" sldId="1218"/>
            <ac:spMk id="21" creationId="{79F40191-0F44-4FD1-82CC-ACB507C14BE6}"/>
          </ac:spMkLst>
        </pc:spChg>
        <pc:picChg chg="add del">
          <ac:chgData name="Brilliant Tleane" userId="17b35a9d-d403-4430-92ac-0fd18ec93b8e" providerId="ADAL" clId="{E1641122-5BDC-49A9-8FB7-4D87965A6E27}" dt="2024-02-28T10:31:40.428" v="785" actId="478"/>
          <ac:picMkLst>
            <pc:docMk/>
            <pc:sldMk cId="2228238889" sldId="1218"/>
            <ac:picMk id="4" creationId="{10D8C242-2C0A-74A5-8CE3-C9D7F1E50D00}"/>
          </ac:picMkLst>
        </pc:picChg>
      </pc:sldChg>
      <pc:sldChg chg="addSp delSp modSp add del mod ord addAnim delAnim modAnim setClrOvrMap">
        <pc:chgData name="Brilliant Tleane" userId="17b35a9d-d403-4430-92ac-0fd18ec93b8e" providerId="ADAL" clId="{E1641122-5BDC-49A9-8FB7-4D87965A6E27}" dt="2024-02-28T10:33:55.896" v="842" actId="2890"/>
        <pc:sldMkLst>
          <pc:docMk/>
          <pc:sldMk cId="3027178790" sldId="1219"/>
        </pc:sldMkLst>
        <pc:spChg chg="mod ord">
          <ac:chgData name="Brilliant Tleane" userId="17b35a9d-d403-4430-92ac-0fd18ec93b8e" providerId="ADAL" clId="{E1641122-5BDC-49A9-8FB7-4D87965A6E27}" dt="2024-02-28T10:33:52.566" v="837"/>
          <ac:spMkLst>
            <pc:docMk/>
            <pc:sldMk cId="3027178790" sldId="1219"/>
            <ac:spMk id="2" creationId="{3D6EEE1A-B462-64E9-8D1E-BF63B1E7E396}"/>
          </ac:spMkLst>
        </pc:spChg>
        <pc:spChg chg="add del">
          <ac:chgData name="Brilliant Tleane" userId="17b35a9d-d403-4430-92ac-0fd18ec93b8e" providerId="ADAL" clId="{E1641122-5BDC-49A9-8FB7-4D87965A6E27}" dt="2024-02-28T10:33:52.566" v="837"/>
          <ac:spMkLst>
            <pc:docMk/>
            <pc:sldMk cId="3027178790" sldId="1219"/>
            <ac:spMk id="17" creationId="{5A59F003-E00A-43F9-91DC-CC54E3B87466}"/>
          </ac:spMkLst>
        </pc:spChg>
        <pc:spChg chg="add del">
          <ac:chgData name="Brilliant Tleane" userId="17b35a9d-d403-4430-92ac-0fd18ec93b8e" providerId="ADAL" clId="{E1641122-5BDC-49A9-8FB7-4D87965A6E27}" dt="2024-02-28T10:33:52.566" v="837"/>
          <ac:spMkLst>
            <pc:docMk/>
            <pc:sldMk cId="3027178790" sldId="1219"/>
            <ac:spMk id="19" creationId="{D74A4382-E3AD-430A-9A1F-DFA3E0E77A7D}"/>
          </ac:spMkLst>
        </pc:spChg>
        <pc:spChg chg="add del">
          <ac:chgData name="Brilliant Tleane" userId="17b35a9d-d403-4430-92ac-0fd18ec93b8e" providerId="ADAL" clId="{E1641122-5BDC-49A9-8FB7-4D87965A6E27}" dt="2024-02-28T10:33:52.566" v="837"/>
          <ac:spMkLst>
            <pc:docMk/>
            <pc:sldMk cId="3027178790" sldId="1219"/>
            <ac:spMk id="21" creationId="{79F40191-0F44-4FD1-82CC-ACB507C14BE6}"/>
          </ac:spMkLst>
        </pc:spChg>
        <pc:spChg chg="add del">
          <ac:chgData name="Brilliant Tleane" userId="17b35a9d-d403-4430-92ac-0fd18ec93b8e" providerId="ADAL" clId="{E1641122-5BDC-49A9-8FB7-4D87965A6E27}" dt="2024-02-28T10:33:52.566" v="837"/>
          <ac:spMkLst>
            <pc:docMk/>
            <pc:sldMk cId="3027178790" sldId="1219"/>
            <ac:spMk id="23" creationId="{5A59F003-E00A-43F9-91DC-CC54E3B87466}"/>
          </ac:spMkLst>
        </pc:spChg>
        <pc:spChg chg="add del">
          <ac:chgData name="Brilliant Tleane" userId="17b35a9d-d403-4430-92ac-0fd18ec93b8e" providerId="ADAL" clId="{E1641122-5BDC-49A9-8FB7-4D87965A6E27}" dt="2024-02-28T10:33:52.566" v="837"/>
          <ac:spMkLst>
            <pc:docMk/>
            <pc:sldMk cId="3027178790" sldId="1219"/>
            <ac:spMk id="24" creationId="{D74A4382-E3AD-430A-9A1F-DFA3E0E77A7D}"/>
          </ac:spMkLst>
        </pc:spChg>
        <pc:spChg chg="add del">
          <ac:chgData name="Brilliant Tleane" userId="17b35a9d-d403-4430-92ac-0fd18ec93b8e" providerId="ADAL" clId="{E1641122-5BDC-49A9-8FB7-4D87965A6E27}" dt="2024-02-28T10:33:52.566" v="837"/>
          <ac:spMkLst>
            <pc:docMk/>
            <pc:sldMk cId="3027178790" sldId="1219"/>
            <ac:spMk id="25" creationId="{79F40191-0F44-4FD1-82CC-ACB507C14BE6}"/>
          </ac:spMkLst>
        </pc:spChg>
        <pc:spChg chg="add del">
          <ac:chgData name="Brilliant Tleane" userId="17b35a9d-d403-4430-92ac-0fd18ec93b8e" providerId="ADAL" clId="{E1641122-5BDC-49A9-8FB7-4D87965A6E27}" dt="2024-02-28T10:32:13.337" v="794" actId="26606"/>
          <ac:spMkLst>
            <pc:docMk/>
            <pc:sldMk cId="3027178790" sldId="1219"/>
            <ac:spMk id="26" creationId="{5A59F003-E00A-43F9-91DC-CC54E3B87466}"/>
          </ac:spMkLst>
        </pc:spChg>
        <pc:spChg chg="add del">
          <ac:chgData name="Brilliant Tleane" userId="17b35a9d-d403-4430-92ac-0fd18ec93b8e" providerId="ADAL" clId="{E1641122-5BDC-49A9-8FB7-4D87965A6E27}" dt="2024-02-28T10:32:13.337" v="794" actId="26606"/>
          <ac:spMkLst>
            <pc:docMk/>
            <pc:sldMk cId="3027178790" sldId="1219"/>
            <ac:spMk id="28" creationId="{D74A4382-E3AD-430A-9A1F-DFA3E0E77A7D}"/>
          </ac:spMkLst>
        </pc:spChg>
        <pc:spChg chg="add del">
          <ac:chgData name="Brilliant Tleane" userId="17b35a9d-d403-4430-92ac-0fd18ec93b8e" providerId="ADAL" clId="{E1641122-5BDC-49A9-8FB7-4D87965A6E27}" dt="2024-02-28T10:32:13.337" v="794" actId="26606"/>
          <ac:spMkLst>
            <pc:docMk/>
            <pc:sldMk cId="3027178790" sldId="1219"/>
            <ac:spMk id="30" creationId="{79F40191-0F44-4FD1-82CC-ACB507C14BE6}"/>
          </ac:spMkLst>
        </pc:spChg>
        <pc:picChg chg="add mod">
          <ac:chgData name="Brilliant Tleane" userId="17b35a9d-d403-4430-92ac-0fd18ec93b8e" providerId="ADAL" clId="{E1641122-5BDC-49A9-8FB7-4D87965A6E27}" dt="2024-02-28T10:32:19.340" v="797"/>
          <ac:picMkLst>
            <pc:docMk/>
            <pc:sldMk cId="3027178790" sldId="1219"/>
            <ac:picMk id="3" creationId="{56489735-8213-23E7-F252-5825CAA530D5}"/>
          </ac:picMkLst>
        </pc:picChg>
        <pc:picChg chg="add del">
          <ac:chgData name="Brilliant Tleane" userId="17b35a9d-d403-4430-92ac-0fd18ec93b8e" providerId="ADAL" clId="{E1641122-5BDC-49A9-8FB7-4D87965A6E27}" dt="2024-02-28T10:33:53.802" v="839" actId="478"/>
          <ac:picMkLst>
            <pc:docMk/>
            <pc:sldMk cId="3027178790" sldId="1219"/>
            <ac:picMk id="4" creationId="{10D8C242-2C0A-74A5-8CE3-C9D7F1E50D00}"/>
          </ac:picMkLst>
        </pc:picChg>
        <pc:picChg chg="add mod">
          <ac:chgData name="Brilliant Tleane" userId="17b35a9d-d403-4430-92ac-0fd18ec93b8e" providerId="ADAL" clId="{E1641122-5BDC-49A9-8FB7-4D87965A6E27}" dt="2024-02-28T10:33:53.366" v="838"/>
          <ac:picMkLst>
            <pc:docMk/>
            <pc:sldMk cId="3027178790" sldId="1219"/>
            <ac:picMk id="5" creationId="{1653F111-66DC-149A-9282-535A5895B030}"/>
          </ac:picMkLst>
        </pc:picChg>
      </pc:sldChg>
      <pc:sldMasterChg chg="addSldLayout delSldLayout">
        <pc:chgData name="Brilliant Tleane" userId="17b35a9d-d403-4430-92ac-0fd18ec93b8e" providerId="ADAL" clId="{E1641122-5BDC-49A9-8FB7-4D87965A6E27}" dt="2024-02-28T10:33:57.567" v="844" actId="47"/>
        <pc:sldMasterMkLst>
          <pc:docMk/>
          <pc:sldMasterMk cId="568121190" sldId="2147483673"/>
        </pc:sldMasterMkLst>
        <pc:sldLayoutChg chg="del">
          <pc:chgData name="Brilliant Tleane" userId="17b35a9d-d403-4430-92ac-0fd18ec93b8e" providerId="ADAL" clId="{E1641122-5BDC-49A9-8FB7-4D87965A6E27}" dt="2024-02-28T09:46:48.997" v="52" actId="47"/>
          <pc:sldLayoutMkLst>
            <pc:docMk/>
            <pc:sldMasterMk cId="568121190" sldId="2147483673"/>
            <pc:sldLayoutMk cId="3358652866" sldId="2147483710"/>
          </pc:sldLayoutMkLst>
        </pc:sldLayoutChg>
        <pc:sldLayoutChg chg="add del">
          <pc:chgData name="Brilliant Tleane" userId="17b35a9d-d403-4430-92ac-0fd18ec93b8e" providerId="ADAL" clId="{E1641122-5BDC-49A9-8FB7-4D87965A6E27}" dt="2024-02-28T10:33:57.567" v="844" actId="47"/>
          <pc:sldLayoutMkLst>
            <pc:docMk/>
            <pc:sldMasterMk cId="568121190" sldId="2147483673"/>
            <pc:sldLayoutMk cId="3244178605" sldId="2147483725"/>
          </pc:sldLayoutMkLst>
        </pc:sldLayoutChg>
      </pc:sldMasterChg>
    </pc:docChg>
  </pc:docChgLst>
  <pc:docChgLst>
    <pc:chgData name="Brilliant Tleane" userId="17b35a9d-d403-4430-92ac-0fd18ec93b8e" providerId="ADAL" clId="{97AEBA6F-07FC-4F7E-973C-EE792AE7B59F}"/>
    <pc:docChg chg="undo redo custSel addSld delSld modSld sldOrd modMainMaster">
      <pc:chgData name="Brilliant Tleane" userId="17b35a9d-d403-4430-92ac-0fd18ec93b8e" providerId="ADAL" clId="{97AEBA6F-07FC-4F7E-973C-EE792AE7B59F}" dt="2024-03-03T20:07:18.285" v="667" actId="6549"/>
      <pc:docMkLst>
        <pc:docMk/>
      </pc:docMkLst>
      <pc:sldChg chg="modSp mod modClrScheme chgLayout">
        <pc:chgData name="Brilliant Tleane" userId="17b35a9d-d403-4430-92ac-0fd18ec93b8e" providerId="ADAL" clId="{97AEBA6F-07FC-4F7E-973C-EE792AE7B59F}" dt="2024-02-28T14:02:52.535" v="639" actId="700"/>
        <pc:sldMkLst>
          <pc:docMk/>
          <pc:sldMk cId="2092356048" sldId="257"/>
        </pc:sldMkLst>
        <pc:spChg chg="mod ord">
          <ac:chgData name="Brilliant Tleane" userId="17b35a9d-d403-4430-92ac-0fd18ec93b8e" providerId="ADAL" clId="{97AEBA6F-07FC-4F7E-973C-EE792AE7B59F}" dt="2024-02-28T14:02:52.535" v="639" actId="700"/>
          <ac:spMkLst>
            <pc:docMk/>
            <pc:sldMk cId="2092356048" sldId="257"/>
            <ac:spMk id="14" creationId="{1AF3B7AD-0116-EA00-7D28-DA29D91FAF95}"/>
          </ac:spMkLst>
        </pc:spChg>
        <pc:spChg chg="mod ord">
          <ac:chgData name="Brilliant Tleane" userId="17b35a9d-d403-4430-92ac-0fd18ec93b8e" providerId="ADAL" clId="{97AEBA6F-07FC-4F7E-973C-EE792AE7B59F}" dt="2024-02-28T14:02:52.535" v="639" actId="700"/>
          <ac:spMkLst>
            <pc:docMk/>
            <pc:sldMk cId="2092356048" sldId="257"/>
            <ac:spMk id="15" creationId="{5D915FD3-826B-4638-FBDB-18379D2A368C}"/>
          </ac:spMkLst>
        </pc:spChg>
      </pc:sldChg>
      <pc:sldChg chg="modSp mod modClrScheme modAnim chgLayout">
        <pc:chgData name="Brilliant Tleane" userId="17b35a9d-d403-4430-92ac-0fd18ec93b8e" providerId="ADAL" clId="{97AEBA6F-07FC-4F7E-973C-EE792AE7B59F}" dt="2024-02-28T14:03:16.470" v="642" actId="14100"/>
        <pc:sldMkLst>
          <pc:docMk/>
          <pc:sldMk cId="3569995986" sldId="258"/>
        </pc:sldMkLst>
        <pc:spChg chg="mod ord">
          <ac:chgData name="Brilliant Tleane" userId="17b35a9d-d403-4430-92ac-0fd18ec93b8e" providerId="ADAL" clId="{97AEBA6F-07FC-4F7E-973C-EE792AE7B59F}" dt="2024-02-28T14:03:16.470" v="642" actId="14100"/>
          <ac:spMkLst>
            <pc:docMk/>
            <pc:sldMk cId="3569995986" sldId="258"/>
            <ac:spMk id="2" creationId="{AEDBF868-AE4F-0319-407F-819094312A2D}"/>
          </ac:spMkLst>
        </pc:spChg>
      </pc:sldChg>
      <pc:sldChg chg="del">
        <pc:chgData name="Brilliant Tleane" userId="17b35a9d-d403-4430-92ac-0fd18ec93b8e" providerId="ADAL" clId="{97AEBA6F-07FC-4F7E-973C-EE792AE7B59F}" dt="2024-02-28T12:34:58.998" v="54" actId="47"/>
        <pc:sldMkLst>
          <pc:docMk/>
          <pc:sldMk cId="2961090182" sldId="260"/>
        </pc:sldMkLst>
      </pc:sldChg>
      <pc:sldChg chg="del">
        <pc:chgData name="Brilliant Tleane" userId="17b35a9d-d403-4430-92ac-0fd18ec93b8e" providerId="ADAL" clId="{97AEBA6F-07FC-4F7E-973C-EE792AE7B59F}" dt="2024-02-28T13:13:33.991" v="267" actId="47"/>
        <pc:sldMkLst>
          <pc:docMk/>
          <pc:sldMk cId="202986236" sldId="322"/>
        </pc:sldMkLst>
      </pc:sldChg>
      <pc:sldChg chg="del">
        <pc:chgData name="Brilliant Tleane" userId="17b35a9d-d403-4430-92ac-0fd18ec93b8e" providerId="ADAL" clId="{97AEBA6F-07FC-4F7E-973C-EE792AE7B59F}" dt="2024-02-28T12:50:06.815" v="105" actId="47"/>
        <pc:sldMkLst>
          <pc:docMk/>
          <pc:sldMk cId="2004202446" sldId="463"/>
        </pc:sldMkLst>
      </pc:sldChg>
      <pc:sldChg chg="addSp delSp modSp mod delAnim modAnim">
        <pc:chgData name="Brilliant Tleane" userId="17b35a9d-d403-4430-92ac-0fd18ec93b8e" providerId="ADAL" clId="{97AEBA6F-07FC-4F7E-973C-EE792AE7B59F}" dt="2024-02-28T13:46:03.749" v="559" actId="1076"/>
        <pc:sldMkLst>
          <pc:docMk/>
          <pc:sldMk cId="2982446500" sldId="599"/>
        </pc:sldMkLst>
        <pc:spChg chg="add mod">
          <ac:chgData name="Brilliant Tleane" userId="17b35a9d-d403-4430-92ac-0fd18ec93b8e" providerId="ADAL" clId="{97AEBA6F-07FC-4F7E-973C-EE792AE7B59F}" dt="2024-02-28T12:35:40.764" v="61"/>
          <ac:spMkLst>
            <pc:docMk/>
            <pc:sldMk cId="2982446500" sldId="599"/>
            <ac:spMk id="3" creationId="{44F54497-911F-8FC3-0A1B-00302E711F22}"/>
          </ac:spMkLst>
        </pc:spChg>
        <pc:spChg chg="add mod">
          <ac:chgData name="Brilliant Tleane" userId="17b35a9d-d403-4430-92ac-0fd18ec93b8e" providerId="ADAL" clId="{97AEBA6F-07FC-4F7E-973C-EE792AE7B59F}" dt="2024-02-28T12:35:40.764" v="61"/>
          <ac:spMkLst>
            <pc:docMk/>
            <pc:sldMk cId="2982446500" sldId="599"/>
            <ac:spMk id="4" creationId="{9B534290-C916-F0DD-AA9C-F193000D2FC6}"/>
          </ac:spMkLst>
        </pc:spChg>
        <pc:spChg chg="add mod">
          <ac:chgData name="Brilliant Tleane" userId="17b35a9d-d403-4430-92ac-0fd18ec93b8e" providerId="ADAL" clId="{97AEBA6F-07FC-4F7E-973C-EE792AE7B59F}" dt="2024-02-28T12:35:40.764" v="61"/>
          <ac:spMkLst>
            <pc:docMk/>
            <pc:sldMk cId="2982446500" sldId="599"/>
            <ac:spMk id="5" creationId="{D365844E-F4CF-FDF9-D74F-D8BFDF84000F}"/>
          </ac:spMkLst>
        </pc:spChg>
        <pc:spChg chg="add mod">
          <ac:chgData name="Brilliant Tleane" userId="17b35a9d-d403-4430-92ac-0fd18ec93b8e" providerId="ADAL" clId="{97AEBA6F-07FC-4F7E-973C-EE792AE7B59F}" dt="2024-02-28T12:35:40.764" v="61"/>
          <ac:spMkLst>
            <pc:docMk/>
            <pc:sldMk cId="2982446500" sldId="599"/>
            <ac:spMk id="6" creationId="{F41226A9-14B5-8BBA-216D-B6906816366D}"/>
          </ac:spMkLst>
        </pc:spChg>
        <pc:spChg chg="del">
          <ac:chgData name="Brilliant Tleane" userId="17b35a9d-d403-4430-92ac-0fd18ec93b8e" providerId="ADAL" clId="{97AEBA6F-07FC-4F7E-973C-EE792AE7B59F}" dt="2024-02-28T12:35:04.703" v="56" actId="478"/>
          <ac:spMkLst>
            <pc:docMk/>
            <pc:sldMk cId="2982446500" sldId="599"/>
            <ac:spMk id="10" creationId="{CA6D8249-BA0D-C5FB-BB81-12CA8B7ECF27}"/>
          </ac:spMkLst>
        </pc:spChg>
        <pc:spChg chg="add mod">
          <ac:chgData name="Brilliant Tleane" userId="17b35a9d-d403-4430-92ac-0fd18ec93b8e" providerId="ADAL" clId="{97AEBA6F-07FC-4F7E-973C-EE792AE7B59F}" dt="2024-02-28T13:46:01.245" v="558" actId="20577"/>
          <ac:spMkLst>
            <pc:docMk/>
            <pc:sldMk cId="2982446500" sldId="599"/>
            <ac:spMk id="12" creationId="{86CDE3DC-2312-D827-B9AD-E98F139501FF}"/>
          </ac:spMkLst>
        </pc:spChg>
        <pc:spChg chg="add mod">
          <ac:chgData name="Brilliant Tleane" userId="17b35a9d-d403-4430-92ac-0fd18ec93b8e" providerId="ADAL" clId="{97AEBA6F-07FC-4F7E-973C-EE792AE7B59F}" dt="2024-02-28T13:45:35.823" v="544" actId="6549"/>
          <ac:spMkLst>
            <pc:docMk/>
            <pc:sldMk cId="2982446500" sldId="599"/>
            <ac:spMk id="16" creationId="{17251B74-3BFA-6DF2-7E93-3E99EC835823}"/>
          </ac:spMkLst>
        </pc:spChg>
        <pc:spChg chg="add mod">
          <ac:chgData name="Brilliant Tleane" userId="17b35a9d-d403-4430-92ac-0fd18ec93b8e" providerId="ADAL" clId="{97AEBA6F-07FC-4F7E-973C-EE792AE7B59F}" dt="2024-02-28T13:45:41.225" v="548" actId="20577"/>
          <ac:spMkLst>
            <pc:docMk/>
            <pc:sldMk cId="2982446500" sldId="599"/>
            <ac:spMk id="17" creationId="{866C3EC2-E596-F872-292B-489B5A29AD98}"/>
          </ac:spMkLst>
        </pc:spChg>
        <pc:spChg chg="add mod">
          <ac:chgData name="Brilliant Tleane" userId="17b35a9d-d403-4430-92ac-0fd18ec93b8e" providerId="ADAL" clId="{97AEBA6F-07FC-4F7E-973C-EE792AE7B59F}" dt="2024-02-28T13:45:52.110" v="553" actId="20577"/>
          <ac:spMkLst>
            <pc:docMk/>
            <pc:sldMk cId="2982446500" sldId="599"/>
            <ac:spMk id="18" creationId="{DBA0E09C-90B6-B05A-6169-CFC662BA880F}"/>
          </ac:spMkLst>
        </pc:spChg>
        <pc:spChg chg="add del mod">
          <ac:chgData name="Brilliant Tleane" userId="17b35a9d-d403-4430-92ac-0fd18ec93b8e" providerId="ADAL" clId="{97AEBA6F-07FC-4F7E-973C-EE792AE7B59F}" dt="2024-02-28T12:37:12.573" v="72" actId="22"/>
          <ac:spMkLst>
            <pc:docMk/>
            <pc:sldMk cId="2982446500" sldId="599"/>
            <ac:spMk id="24" creationId="{F3E3FD12-1754-78B3-7BD6-9780E98C4A26}"/>
          </ac:spMkLst>
        </pc:spChg>
        <pc:spChg chg="mod">
          <ac:chgData name="Brilliant Tleane" userId="17b35a9d-d403-4430-92ac-0fd18ec93b8e" providerId="ADAL" clId="{97AEBA6F-07FC-4F7E-973C-EE792AE7B59F}" dt="2024-02-28T12:35:11.630" v="59" actId="6549"/>
          <ac:spMkLst>
            <pc:docMk/>
            <pc:sldMk cId="2982446500" sldId="599"/>
            <ac:spMk id="32" creationId="{3EFA6774-EB9B-5C1C-3741-946837B88EF0}"/>
          </ac:spMkLst>
        </pc:spChg>
        <pc:picChg chg="del">
          <ac:chgData name="Brilliant Tleane" userId="17b35a9d-d403-4430-92ac-0fd18ec93b8e" providerId="ADAL" clId="{97AEBA6F-07FC-4F7E-973C-EE792AE7B59F}" dt="2024-02-28T12:35:01.855" v="55" actId="478"/>
          <ac:picMkLst>
            <pc:docMk/>
            <pc:sldMk cId="2982446500" sldId="599"/>
            <ac:picMk id="2" creationId="{E338B975-A875-9E69-296B-11DA077D7ABE}"/>
          </ac:picMkLst>
        </pc:picChg>
        <pc:picChg chg="add mod">
          <ac:chgData name="Brilliant Tleane" userId="17b35a9d-d403-4430-92ac-0fd18ec93b8e" providerId="ADAL" clId="{97AEBA6F-07FC-4F7E-973C-EE792AE7B59F}" dt="2024-02-28T12:35:25.876" v="60"/>
          <ac:picMkLst>
            <pc:docMk/>
            <pc:sldMk cId="2982446500" sldId="599"/>
            <ac:picMk id="7" creationId="{A65C7350-4696-0B0B-E1D1-9D2C7469F1DB}"/>
          </ac:picMkLst>
        </pc:picChg>
        <pc:picChg chg="add mod">
          <ac:chgData name="Brilliant Tleane" userId="17b35a9d-d403-4430-92ac-0fd18ec93b8e" providerId="ADAL" clId="{97AEBA6F-07FC-4F7E-973C-EE792AE7B59F}" dt="2024-02-28T12:35:25.876" v="60"/>
          <ac:picMkLst>
            <pc:docMk/>
            <pc:sldMk cId="2982446500" sldId="599"/>
            <ac:picMk id="8" creationId="{A981DDF8-A8D1-151E-7B0E-C679DB13360F}"/>
          </ac:picMkLst>
        </pc:picChg>
        <pc:picChg chg="add mod">
          <ac:chgData name="Brilliant Tleane" userId="17b35a9d-d403-4430-92ac-0fd18ec93b8e" providerId="ADAL" clId="{97AEBA6F-07FC-4F7E-973C-EE792AE7B59F}" dt="2024-02-28T12:35:25.876" v="60"/>
          <ac:picMkLst>
            <pc:docMk/>
            <pc:sldMk cId="2982446500" sldId="599"/>
            <ac:picMk id="9" creationId="{C4DF8769-EADB-DAB8-5B93-96B5CBD22A98}"/>
          </ac:picMkLst>
        </pc:picChg>
        <pc:picChg chg="add mod">
          <ac:chgData name="Brilliant Tleane" userId="17b35a9d-d403-4430-92ac-0fd18ec93b8e" providerId="ADAL" clId="{97AEBA6F-07FC-4F7E-973C-EE792AE7B59F}" dt="2024-02-28T12:35:25.876" v="60"/>
          <ac:picMkLst>
            <pc:docMk/>
            <pc:sldMk cId="2982446500" sldId="599"/>
            <ac:picMk id="11" creationId="{DBFE5EC4-6476-2B8E-9012-24472FED3DBE}"/>
          </ac:picMkLst>
        </pc:picChg>
        <pc:picChg chg="add mod">
          <ac:chgData name="Brilliant Tleane" userId="17b35a9d-d403-4430-92ac-0fd18ec93b8e" providerId="ADAL" clId="{97AEBA6F-07FC-4F7E-973C-EE792AE7B59F}" dt="2024-02-28T13:46:03.749" v="559" actId="1076"/>
          <ac:picMkLst>
            <pc:docMk/>
            <pc:sldMk cId="2982446500" sldId="599"/>
            <ac:picMk id="19" creationId="{CD4C556E-6C87-7663-9A39-FE74A9CA267D}"/>
          </ac:picMkLst>
        </pc:picChg>
        <pc:picChg chg="add mod">
          <ac:chgData name="Brilliant Tleane" userId="17b35a9d-d403-4430-92ac-0fd18ec93b8e" providerId="ADAL" clId="{97AEBA6F-07FC-4F7E-973C-EE792AE7B59F}" dt="2024-02-28T13:45:33.369" v="543" actId="1076"/>
          <ac:picMkLst>
            <pc:docMk/>
            <pc:sldMk cId="2982446500" sldId="599"/>
            <ac:picMk id="20" creationId="{34E54146-1061-FA72-E3D4-33A6802B6F73}"/>
          </ac:picMkLst>
        </pc:picChg>
        <pc:picChg chg="add mod">
          <ac:chgData name="Brilliant Tleane" userId="17b35a9d-d403-4430-92ac-0fd18ec93b8e" providerId="ADAL" clId="{97AEBA6F-07FC-4F7E-973C-EE792AE7B59F}" dt="2024-02-28T13:45:46.562" v="549" actId="1076"/>
          <ac:picMkLst>
            <pc:docMk/>
            <pc:sldMk cId="2982446500" sldId="599"/>
            <ac:picMk id="21" creationId="{8C7BC67F-EA8E-C545-3389-FA78740DE12D}"/>
          </ac:picMkLst>
        </pc:picChg>
        <pc:picChg chg="add mod">
          <ac:chgData name="Brilliant Tleane" userId="17b35a9d-d403-4430-92ac-0fd18ec93b8e" providerId="ADAL" clId="{97AEBA6F-07FC-4F7E-973C-EE792AE7B59F}" dt="2024-02-28T13:45:56.365" v="554" actId="1076"/>
          <ac:picMkLst>
            <pc:docMk/>
            <pc:sldMk cId="2982446500" sldId="599"/>
            <ac:picMk id="22" creationId="{1544E3DD-19FF-AB68-2398-FFF4ED04FA60}"/>
          </ac:picMkLst>
        </pc:picChg>
      </pc:sldChg>
      <pc:sldChg chg="addSp delSp modSp mod addAnim modAnim">
        <pc:chgData name="Brilliant Tleane" userId="17b35a9d-d403-4430-92ac-0fd18ec93b8e" providerId="ADAL" clId="{97AEBA6F-07FC-4F7E-973C-EE792AE7B59F}" dt="2024-02-28T14:03:38.981" v="643"/>
        <pc:sldMkLst>
          <pc:docMk/>
          <pc:sldMk cId="1276111526" sldId="1177"/>
        </pc:sldMkLst>
        <pc:spChg chg="mod ord">
          <ac:chgData name="Brilliant Tleane" userId="17b35a9d-d403-4430-92ac-0fd18ec93b8e" providerId="ADAL" clId="{97AEBA6F-07FC-4F7E-973C-EE792AE7B59F}" dt="2024-02-28T14:02:29.923" v="638" actId="255"/>
          <ac:spMkLst>
            <pc:docMk/>
            <pc:sldMk cId="1276111526" sldId="1177"/>
            <ac:spMk id="2" creationId="{3D6EEE1A-B462-64E9-8D1E-BF63B1E7E396}"/>
          </ac:spMkLst>
        </pc:spChg>
        <pc:spChg chg="add del">
          <ac:chgData name="Brilliant Tleane" userId="17b35a9d-d403-4430-92ac-0fd18ec93b8e" providerId="ADAL" clId="{97AEBA6F-07FC-4F7E-973C-EE792AE7B59F}" dt="2024-02-28T12:46:30.094" v="85" actId="26606"/>
          <ac:spMkLst>
            <pc:docMk/>
            <pc:sldMk cId="1276111526" sldId="1177"/>
            <ac:spMk id="17" creationId="{5A59F003-E00A-43F9-91DC-CC54E3B87466}"/>
          </ac:spMkLst>
        </pc:spChg>
        <pc:spChg chg="add del">
          <ac:chgData name="Brilliant Tleane" userId="17b35a9d-d403-4430-92ac-0fd18ec93b8e" providerId="ADAL" clId="{97AEBA6F-07FC-4F7E-973C-EE792AE7B59F}" dt="2024-02-28T12:46:30.094" v="85" actId="26606"/>
          <ac:spMkLst>
            <pc:docMk/>
            <pc:sldMk cId="1276111526" sldId="1177"/>
            <ac:spMk id="19" creationId="{D74A4382-E3AD-430A-9A1F-DFA3E0E77A7D}"/>
          </ac:spMkLst>
        </pc:spChg>
        <pc:spChg chg="add del">
          <ac:chgData name="Brilliant Tleane" userId="17b35a9d-d403-4430-92ac-0fd18ec93b8e" providerId="ADAL" clId="{97AEBA6F-07FC-4F7E-973C-EE792AE7B59F}" dt="2024-02-28T12:46:30.094" v="85" actId="26606"/>
          <ac:spMkLst>
            <pc:docMk/>
            <pc:sldMk cId="1276111526" sldId="1177"/>
            <ac:spMk id="21" creationId="{79F40191-0F44-4FD1-82CC-ACB507C14BE6}"/>
          </ac:spMkLst>
        </pc:spChg>
        <pc:spChg chg="add del">
          <ac:chgData name="Brilliant Tleane" userId="17b35a9d-d403-4430-92ac-0fd18ec93b8e" providerId="ADAL" clId="{97AEBA6F-07FC-4F7E-973C-EE792AE7B59F}" dt="2024-02-28T12:45:48.720" v="82" actId="26606"/>
          <ac:spMkLst>
            <pc:docMk/>
            <pc:sldMk cId="1276111526" sldId="1177"/>
            <ac:spMk id="23" creationId="{55666830-9A19-4E01-8505-D6C7F9AC5665}"/>
          </ac:spMkLst>
        </pc:spChg>
        <pc:spChg chg="add del">
          <ac:chgData name="Brilliant Tleane" userId="17b35a9d-d403-4430-92ac-0fd18ec93b8e" providerId="ADAL" clId="{97AEBA6F-07FC-4F7E-973C-EE792AE7B59F}" dt="2024-02-28T12:45:48.720" v="82" actId="26606"/>
          <ac:spMkLst>
            <pc:docMk/>
            <pc:sldMk cId="1276111526" sldId="1177"/>
            <ac:spMk id="24" creationId="{AE9FC877-7FB6-4D22-9988-35420644E202}"/>
          </ac:spMkLst>
        </pc:spChg>
        <pc:spChg chg="add del">
          <ac:chgData name="Brilliant Tleane" userId="17b35a9d-d403-4430-92ac-0fd18ec93b8e" providerId="ADAL" clId="{97AEBA6F-07FC-4F7E-973C-EE792AE7B59F}" dt="2024-02-28T12:45:48.720" v="82" actId="26606"/>
          <ac:spMkLst>
            <pc:docMk/>
            <pc:sldMk cId="1276111526" sldId="1177"/>
            <ac:spMk id="25" creationId="{E41809D1-F12E-46BB-B804-5F209D325E8B}"/>
          </ac:spMkLst>
        </pc:spChg>
        <pc:spChg chg="add del">
          <ac:chgData name="Brilliant Tleane" userId="17b35a9d-d403-4430-92ac-0fd18ec93b8e" providerId="ADAL" clId="{97AEBA6F-07FC-4F7E-973C-EE792AE7B59F}" dt="2024-02-28T12:44:44.754" v="80" actId="26606"/>
          <ac:spMkLst>
            <pc:docMk/>
            <pc:sldMk cId="1276111526" sldId="1177"/>
            <ac:spMk id="26" creationId="{B6924B03-77BD-EAE3-2854-43363FF8E6BB}"/>
          </ac:spMkLst>
        </pc:spChg>
        <pc:spChg chg="add del">
          <ac:chgData name="Brilliant Tleane" userId="17b35a9d-d403-4430-92ac-0fd18ec93b8e" providerId="ADAL" clId="{97AEBA6F-07FC-4F7E-973C-EE792AE7B59F}" dt="2024-02-28T12:45:48.720" v="82" actId="26606"/>
          <ac:spMkLst>
            <pc:docMk/>
            <pc:sldMk cId="1276111526" sldId="1177"/>
            <ac:spMk id="27" creationId="{AF2F604E-43BE-4DC3-B983-E071523364F8}"/>
          </ac:spMkLst>
        </pc:spChg>
        <pc:spChg chg="add del">
          <ac:chgData name="Brilliant Tleane" userId="17b35a9d-d403-4430-92ac-0fd18ec93b8e" providerId="ADAL" clId="{97AEBA6F-07FC-4F7E-973C-EE792AE7B59F}" dt="2024-02-28T12:44:44.754" v="80" actId="26606"/>
          <ac:spMkLst>
            <pc:docMk/>
            <pc:sldMk cId="1276111526" sldId="1177"/>
            <ac:spMk id="28" creationId="{4D60F200-5EB0-B223-2439-C96C67F0FEE1}"/>
          </ac:spMkLst>
        </pc:spChg>
        <pc:spChg chg="add del">
          <ac:chgData name="Brilliant Tleane" userId="17b35a9d-d403-4430-92ac-0fd18ec93b8e" providerId="ADAL" clId="{97AEBA6F-07FC-4F7E-973C-EE792AE7B59F}" dt="2024-02-28T12:46:02.095" v="84" actId="26606"/>
          <ac:spMkLst>
            <pc:docMk/>
            <pc:sldMk cId="1276111526" sldId="1177"/>
            <ac:spMk id="29" creationId="{2FB82883-1DC0-4BE1-A607-009095F3355A}"/>
          </ac:spMkLst>
        </pc:spChg>
        <pc:spChg chg="add del">
          <ac:chgData name="Brilliant Tleane" userId="17b35a9d-d403-4430-92ac-0fd18ec93b8e" providerId="ADAL" clId="{97AEBA6F-07FC-4F7E-973C-EE792AE7B59F}" dt="2024-02-28T12:44:44.754" v="80" actId="26606"/>
          <ac:spMkLst>
            <pc:docMk/>
            <pc:sldMk cId="1276111526" sldId="1177"/>
            <ac:spMk id="30" creationId="{1740453C-744F-DB3A-47EC-15EACE1DC117}"/>
          </ac:spMkLst>
        </pc:spChg>
        <pc:spChg chg="add del">
          <ac:chgData name="Brilliant Tleane" userId="17b35a9d-d403-4430-92ac-0fd18ec93b8e" providerId="ADAL" clId="{97AEBA6F-07FC-4F7E-973C-EE792AE7B59F}" dt="2024-02-28T12:46:02.095" v="84" actId="26606"/>
          <ac:spMkLst>
            <pc:docMk/>
            <pc:sldMk cId="1276111526" sldId="1177"/>
            <ac:spMk id="31" creationId="{A3473CF9-37EB-43E7-89EF-D2D1C53D1DAC}"/>
          </ac:spMkLst>
        </pc:spChg>
        <pc:spChg chg="add del">
          <ac:chgData name="Brilliant Tleane" userId="17b35a9d-d403-4430-92ac-0fd18ec93b8e" providerId="ADAL" clId="{97AEBA6F-07FC-4F7E-973C-EE792AE7B59F}" dt="2024-02-28T12:44:44.754" v="80" actId="26606"/>
          <ac:spMkLst>
            <pc:docMk/>
            <pc:sldMk cId="1276111526" sldId="1177"/>
            <ac:spMk id="32" creationId="{01EB5855-8EB7-1AE5-9030-5D0AA3C1AF4B}"/>
          </ac:spMkLst>
        </pc:spChg>
        <pc:spChg chg="add del">
          <ac:chgData name="Brilliant Tleane" userId="17b35a9d-d403-4430-92ac-0fd18ec93b8e" providerId="ADAL" clId="{97AEBA6F-07FC-4F7E-973C-EE792AE7B59F}" dt="2024-02-28T12:46:02.095" v="84" actId="26606"/>
          <ac:spMkLst>
            <pc:docMk/>
            <pc:sldMk cId="1276111526" sldId="1177"/>
            <ac:spMk id="33" creationId="{586B4EF9-43BA-4655-A6FF-1D8E21574C95}"/>
          </ac:spMkLst>
        </pc:spChg>
        <pc:spChg chg="add del">
          <ac:chgData name="Brilliant Tleane" userId="17b35a9d-d403-4430-92ac-0fd18ec93b8e" providerId="ADAL" clId="{97AEBA6F-07FC-4F7E-973C-EE792AE7B59F}" dt="2024-02-28T12:45:48.720" v="82" actId="26606"/>
          <ac:spMkLst>
            <pc:docMk/>
            <pc:sldMk cId="1276111526" sldId="1177"/>
            <ac:spMk id="34" creationId="{08C9B587-E65E-4B52-B37C-ABEBB6E87928}"/>
          </ac:spMkLst>
        </pc:spChg>
        <pc:spChg chg="add del">
          <ac:chgData name="Brilliant Tleane" userId="17b35a9d-d403-4430-92ac-0fd18ec93b8e" providerId="ADAL" clId="{97AEBA6F-07FC-4F7E-973C-EE792AE7B59F}" dt="2024-02-28T14:02:19.371" v="636" actId="26606"/>
          <ac:spMkLst>
            <pc:docMk/>
            <pc:sldMk cId="1276111526" sldId="1177"/>
            <ac:spMk id="35" creationId="{55666830-9A19-4E01-8505-D6C7F9AC5665}"/>
          </ac:spMkLst>
        </pc:spChg>
        <pc:spChg chg="add del">
          <ac:chgData name="Brilliant Tleane" userId="17b35a9d-d403-4430-92ac-0fd18ec93b8e" providerId="ADAL" clId="{97AEBA6F-07FC-4F7E-973C-EE792AE7B59F}" dt="2024-02-28T14:02:19.371" v="636" actId="26606"/>
          <ac:spMkLst>
            <pc:docMk/>
            <pc:sldMk cId="1276111526" sldId="1177"/>
            <ac:spMk id="36" creationId="{AE9FC877-7FB6-4D22-9988-35420644E202}"/>
          </ac:spMkLst>
        </pc:spChg>
        <pc:spChg chg="add del">
          <ac:chgData name="Brilliant Tleane" userId="17b35a9d-d403-4430-92ac-0fd18ec93b8e" providerId="ADAL" clId="{97AEBA6F-07FC-4F7E-973C-EE792AE7B59F}" dt="2024-02-28T14:02:19.371" v="636" actId="26606"/>
          <ac:spMkLst>
            <pc:docMk/>
            <pc:sldMk cId="1276111526" sldId="1177"/>
            <ac:spMk id="37" creationId="{E41809D1-F12E-46BB-B804-5F209D325E8B}"/>
          </ac:spMkLst>
        </pc:spChg>
        <pc:spChg chg="add del">
          <ac:chgData name="Brilliant Tleane" userId="17b35a9d-d403-4430-92ac-0fd18ec93b8e" providerId="ADAL" clId="{97AEBA6F-07FC-4F7E-973C-EE792AE7B59F}" dt="2024-02-28T14:02:19.371" v="636" actId="26606"/>
          <ac:spMkLst>
            <pc:docMk/>
            <pc:sldMk cId="1276111526" sldId="1177"/>
            <ac:spMk id="38" creationId="{AF2F604E-43BE-4DC3-B983-E071523364F8}"/>
          </ac:spMkLst>
        </pc:spChg>
        <pc:spChg chg="add del">
          <ac:chgData name="Brilliant Tleane" userId="17b35a9d-d403-4430-92ac-0fd18ec93b8e" providerId="ADAL" clId="{97AEBA6F-07FC-4F7E-973C-EE792AE7B59F}" dt="2024-02-28T14:02:19.371" v="636" actId="26606"/>
          <ac:spMkLst>
            <pc:docMk/>
            <pc:sldMk cId="1276111526" sldId="1177"/>
            <ac:spMk id="39" creationId="{08C9B587-E65E-4B52-B37C-ABEBB6E87928}"/>
          </ac:spMkLst>
        </pc:spChg>
        <pc:spChg chg="add">
          <ac:chgData name="Brilliant Tleane" userId="17b35a9d-d403-4430-92ac-0fd18ec93b8e" providerId="ADAL" clId="{97AEBA6F-07FC-4F7E-973C-EE792AE7B59F}" dt="2024-02-28T14:02:19.371" v="636" actId="26606"/>
          <ac:spMkLst>
            <pc:docMk/>
            <pc:sldMk cId="1276111526" sldId="1177"/>
            <ac:spMk id="44" creationId="{5A59F003-E00A-43F9-91DC-CC54E3B87466}"/>
          </ac:spMkLst>
        </pc:spChg>
        <pc:spChg chg="add">
          <ac:chgData name="Brilliant Tleane" userId="17b35a9d-d403-4430-92ac-0fd18ec93b8e" providerId="ADAL" clId="{97AEBA6F-07FC-4F7E-973C-EE792AE7B59F}" dt="2024-02-28T14:02:19.371" v="636" actId="26606"/>
          <ac:spMkLst>
            <pc:docMk/>
            <pc:sldMk cId="1276111526" sldId="1177"/>
            <ac:spMk id="46" creationId="{D74A4382-E3AD-430A-9A1F-DFA3E0E77A7D}"/>
          </ac:spMkLst>
        </pc:spChg>
        <pc:spChg chg="add">
          <ac:chgData name="Brilliant Tleane" userId="17b35a9d-d403-4430-92ac-0fd18ec93b8e" providerId="ADAL" clId="{97AEBA6F-07FC-4F7E-973C-EE792AE7B59F}" dt="2024-02-28T14:02:19.371" v="636" actId="26606"/>
          <ac:spMkLst>
            <pc:docMk/>
            <pc:sldMk cId="1276111526" sldId="1177"/>
            <ac:spMk id="48" creationId="{79F40191-0F44-4FD1-82CC-ACB507C14BE6}"/>
          </ac:spMkLst>
        </pc:spChg>
        <pc:picChg chg="add mod">
          <ac:chgData name="Brilliant Tleane" userId="17b35a9d-d403-4430-92ac-0fd18ec93b8e" providerId="ADAL" clId="{97AEBA6F-07FC-4F7E-973C-EE792AE7B59F}" dt="2024-02-28T14:02:19.371" v="636" actId="26606"/>
          <ac:picMkLst>
            <pc:docMk/>
            <pc:sldMk cId="1276111526" sldId="1177"/>
            <ac:picMk id="3" creationId="{157E94AA-63AE-1DE6-9404-DAA3E495B319}"/>
          </ac:picMkLst>
        </pc:picChg>
        <pc:picChg chg="del">
          <ac:chgData name="Brilliant Tleane" userId="17b35a9d-d403-4430-92ac-0fd18ec93b8e" providerId="ADAL" clId="{97AEBA6F-07FC-4F7E-973C-EE792AE7B59F}" dt="2024-02-28T12:44:15.856" v="77" actId="478"/>
          <ac:picMkLst>
            <pc:docMk/>
            <pc:sldMk cId="1276111526" sldId="1177"/>
            <ac:picMk id="4" creationId="{10D8C242-2C0A-74A5-8CE3-C9D7F1E50D00}"/>
          </ac:picMkLst>
        </pc:picChg>
      </pc:sldChg>
      <pc:sldChg chg="addSp delSp modSp mod delAnim modAnim">
        <pc:chgData name="Brilliant Tleane" userId="17b35a9d-d403-4430-92ac-0fd18ec93b8e" providerId="ADAL" clId="{97AEBA6F-07FC-4F7E-973C-EE792AE7B59F}" dt="2024-02-28T12:57:59.699" v="182"/>
        <pc:sldMkLst>
          <pc:docMk/>
          <pc:sldMk cId="1157618756" sldId="1187"/>
        </pc:sldMkLst>
        <pc:spChg chg="mod">
          <ac:chgData name="Brilliant Tleane" userId="17b35a9d-d403-4430-92ac-0fd18ec93b8e" providerId="ADAL" clId="{97AEBA6F-07FC-4F7E-973C-EE792AE7B59F}" dt="2024-02-28T12:56:27.909" v="165"/>
          <ac:spMkLst>
            <pc:docMk/>
            <pc:sldMk cId="1157618756" sldId="1187"/>
            <ac:spMk id="2" creationId="{E127A138-C84D-256D-AE53-E2F38350C580}"/>
          </ac:spMkLst>
        </pc:spChg>
        <pc:spChg chg="del">
          <ac:chgData name="Brilliant Tleane" userId="17b35a9d-d403-4430-92ac-0fd18ec93b8e" providerId="ADAL" clId="{97AEBA6F-07FC-4F7E-973C-EE792AE7B59F}" dt="2024-02-28T12:56:12.389" v="162" actId="478"/>
          <ac:spMkLst>
            <pc:docMk/>
            <pc:sldMk cId="1157618756" sldId="1187"/>
            <ac:spMk id="3" creationId="{B650B811-8DD5-4F90-D65F-734EB86F334E}"/>
          </ac:spMkLst>
        </pc:spChg>
        <pc:spChg chg="add del mod">
          <ac:chgData name="Brilliant Tleane" userId="17b35a9d-d403-4430-92ac-0fd18ec93b8e" providerId="ADAL" clId="{97AEBA6F-07FC-4F7E-973C-EE792AE7B59F}" dt="2024-02-28T12:56:09.699" v="161" actId="478"/>
          <ac:spMkLst>
            <pc:docMk/>
            <pc:sldMk cId="1157618756" sldId="1187"/>
            <ac:spMk id="7" creationId="{5C67ACAE-5433-768B-C8CE-6013409069DC}"/>
          </ac:spMkLst>
        </pc:spChg>
        <pc:spChg chg="add del mod">
          <ac:chgData name="Brilliant Tleane" userId="17b35a9d-d403-4430-92ac-0fd18ec93b8e" providerId="ADAL" clId="{97AEBA6F-07FC-4F7E-973C-EE792AE7B59F}" dt="2024-02-28T12:56:15.062" v="163" actId="478"/>
          <ac:spMkLst>
            <pc:docMk/>
            <pc:sldMk cId="1157618756" sldId="1187"/>
            <ac:spMk id="10" creationId="{C44449B5-F8DB-F0DC-C178-966623909A59}"/>
          </ac:spMkLst>
        </pc:spChg>
        <pc:spChg chg="add mod">
          <ac:chgData name="Brilliant Tleane" userId="17b35a9d-d403-4430-92ac-0fd18ec93b8e" providerId="ADAL" clId="{97AEBA6F-07FC-4F7E-973C-EE792AE7B59F}" dt="2024-02-28T12:56:52.129" v="170" actId="20577"/>
          <ac:spMkLst>
            <pc:docMk/>
            <pc:sldMk cId="1157618756" sldId="1187"/>
            <ac:spMk id="11" creationId="{1AC7BD35-B041-B0F8-7CDB-7DD5E727B5C1}"/>
          </ac:spMkLst>
        </pc:spChg>
        <pc:spChg chg="add mod">
          <ac:chgData name="Brilliant Tleane" userId="17b35a9d-d403-4430-92ac-0fd18ec93b8e" providerId="ADAL" clId="{97AEBA6F-07FC-4F7E-973C-EE792AE7B59F}" dt="2024-02-28T12:57:01.473" v="173" actId="20577"/>
          <ac:spMkLst>
            <pc:docMk/>
            <pc:sldMk cId="1157618756" sldId="1187"/>
            <ac:spMk id="12" creationId="{AD3F23E2-F855-4523-056E-5552B8E7D85A}"/>
          </ac:spMkLst>
        </pc:spChg>
        <pc:spChg chg="add mod">
          <ac:chgData name="Brilliant Tleane" userId="17b35a9d-d403-4430-92ac-0fd18ec93b8e" providerId="ADAL" clId="{97AEBA6F-07FC-4F7E-973C-EE792AE7B59F}" dt="2024-02-28T12:57:07.942" v="176" actId="20577"/>
          <ac:spMkLst>
            <pc:docMk/>
            <pc:sldMk cId="1157618756" sldId="1187"/>
            <ac:spMk id="14" creationId="{FD6676E6-52C8-623D-D37B-FE17AEAEDEEC}"/>
          </ac:spMkLst>
        </pc:spChg>
        <pc:picChg chg="del">
          <ac:chgData name="Brilliant Tleane" userId="17b35a9d-d403-4430-92ac-0fd18ec93b8e" providerId="ADAL" clId="{97AEBA6F-07FC-4F7E-973C-EE792AE7B59F}" dt="2024-02-28T12:56:04.800" v="158" actId="478"/>
          <ac:picMkLst>
            <pc:docMk/>
            <pc:sldMk cId="1157618756" sldId="1187"/>
            <ac:picMk id="6" creationId="{0EB1073E-AA83-282F-DF75-CA0EC75F4386}"/>
          </ac:picMkLst>
        </pc:picChg>
        <pc:picChg chg="del">
          <ac:chgData name="Brilliant Tleane" userId="17b35a9d-d403-4430-92ac-0fd18ec93b8e" providerId="ADAL" clId="{97AEBA6F-07FC-4F7E-973C-EE792AE7B59F}" dt="2024-02-28T12:56:05.515" v="159" actId="478"/>
          <ac:picMkLst>
            <pc:docMk/>
            <pc:sldMk cId="1157618756" sldId="1187"/>
            <ac:picMk id="9" creationId="{0C1AB609-3096-5E87-D3F7-94D83FBD838B}"/>
          </ac:picMkLst>
        </pc:picChg>
        <pc:picChg chg="del">
          <ac:chgData name="Brilliant Tleane" userId="17b35a9d-d403-4430-92ac-0fd18ec93b8e" providerId="ADAL" clId="{97AEBA6F-07FC-4F7E-973C-EE792AE7B59F}" dt="2024-02-28T12:56:08.422" v="160" actId="478"/>
          <ac:picMkLst>
            <pc:docMk/>
            <pc:sldMk cId="1157618756" sldId="1187"/>
            <ac:picMk id="13" creationId="{94D11C91-D819-A151-C25A-0021DDF978AD}"/>
          </ac:picMkLst>
        </pc:picChg>
        <pc:picChg chg="add mod">
          <ac:chgData name="Brilliant Tleane" userId="17b35a9d-d403-4430-92ac-0fd18ec93b8e" providerId="ADAL" clId="{97AEBA6F-07FC-4F7E-973C-EE792AE7B59F}" dt="2024-02-28T12:56:48.192" v="167" actId="1076"/>
          <ac:picMkLst>
            <pc:docMk/>
            <pc:sldMk cId="1157618756" sldId="1187"/>
            <ac:picMk id="15" creationId="{BE25F4ED-95A0-59CE-44E3-11A4361C4AA0}"/>
          </ac:picMkLst>
        </pc:picChg>
        <pc:picChg chg="add mod">
          <ac:chgData name="Brilliant Tleane" userId="17b35a9d-d403-4430-92ac-0fd18ec93b8e" providerId="ADAL" clId="{97AEBA6F-07FC-4F7E-973C-EE792AE7B59F}" dt="2024-02-28T12:56:48.192" v="167" actId="1076"/>
          <ac:picMkLst>
            <pc:docMk/>
            <pc:sldMk cId="1157618756" sldId="1187"/>
            <ac:picMk id="16" creationId="{761AE6EB-30DF-0CDD-0DFF-4E58262BB786}"/>
          </ac:picMkLst>
        </pc:picChg>
        <pc:picChg chg="add mod">
          <ac:chgData name="Brilliant Tleane" userId="17b35a9d-d403-4430-92ac-0fd18ec93b8e" providerId="ADAL" clId="{97AEBA6F-07FC-4F7E-973C-EE792AE7B59F}" dt="2024-02-28T12:56:48.192" v="167" actId="1076"/>
          <ac:picMkLst>
            <pc:docMk/>
            <pc:sldMk cId="1157618756" sldId="1187"/>
            <ac:picMk id="17" creationId="{AE81A9F6-7889-0FB2-F02E-8E70D95B39E9}"/>
          </ac:picMkLst>
        </pc:picChg>
      </pc:sldChg>
      <pc:sldChg chg="del">
        <pc:chgData name="Brilliant Tleane" userId="17b35a9d-d403-4430-92ac-0fd18ec93b8e" providerId="ADAL" clId="{97AEBA6F-07FC-4F7E-973C-EE792AE7B59F}" dt="2024-02-28T13:13:38.449" v="268" actId="47"/>
        <pc:sldMkLst>
          <pc:docMk/>
          <pc:sldMk cId="1139761114" sldId="1190"/>
        </pc:sldMkLst>
      </pc:sldChg>
      <pc:sldChg chg="addSp delSp modSp mod modAnim">
        <pc:chgData name="Brilliant Tleane" userId="17b35a9d-d403-4430-92ac-0fd18ec93b8e" providerId="ADAL" clId="{97AEBA6F-07FC-4F7E-973C-EE792AE7B59F}" dt="2024-02-28T13:38:33.093" v="514"/>
        <pc:sldMkLst>
          <pc:docMk/>
          <pc:sldMk cId="2427125084" sldId="1197"/>
        </pc:sldMkLst>
        <pc:spChg chg="mod ord">
          <ac:chgData name="Brilliant Tleane" userId="17b35a9d-d403-4430-92ac-0fd18ec93b8e" providerId="ADAL" clId="{97AEBA6F-07FC-4F7E-973C-EE792AE7B59F}" dt="2024-02-28T13:38:28.937" v="513" actId="255"/>
          <ac:spMkLst>
            <pc:docMk/>
            <pc:sldMk cId="2427125084" sldId="1197"/>
            <ac:spMk id="2" creationId="{3D6EEE1A-B462-64E9-8D1E-BF63B1E7E396}"/>
          </ac:spMkLst>
        </pc:spChg>
        <pc:spChg chg="del">
          <ac:chgData name="Brilliant Tleane" userId="17b35a9d-d403-4430-92ac-0fd18ec93b8e" providerId="ADAL" clId="{97AEBA6F-07FC-4F7E-973C-EE792AE7B59F}" dt="2024-02-28T13:38:16.868" v="512" actId="26606"/>
          <ac:spMkLst>
            <pc:docMk/>
            <pc:sldMk cId="2427125084" sldId="1197"/>
            <ac:spMk id="10" creationId="{5A59F003-E00A-43F9-91DC-CC54E3B87466}"/>
          </ac:spMkLst>
        </pc:spChg>
        <pc:spChg chg="del">
          <ac:chgData name="Brilliant Tleane" userId="17b35a9d-d403-4430-92ac-0fd18ec93b8e" providerId="ADAL" clId="{97AEBA6F-07FC-4F7E-973C-EE792AE7B59F}" dt="2024-02-28T13:38:16.868" v="512" actId="26606"/>
          <ac:spMkLst>
            <pc:docMk/>
            <pc:sldMk cId="2427125084" sldId="1197"/>
            <ac:spMk id="12" creationId="{D74A4382-E3AD-430A-9A1F-DFA3E0E77A7D}"/>
          </ac:spMkLst>
        </pc:spChg>
        <pc:spChg chg="del">
          <ac:chgData name="Brilliant Tleane" userId="17b35a9d-d403-4430-92ac-0fd18ec93b8e" providerId="ADAL" clId="{97AEBA6F-07FC-4F7E-973C-EE792AE7B59F}" dt="2024-02-28T13:38:16.868" v="512" actId="26606"/>
          <ac:spMkLst>
            <pc:docMk/>
            <pc:sldMk cId="2427125084" sldId="1197"/>
            <ac:spMk id="14" creationId="{79F40191-0F44-4FD1-82CC-ACB507C14BE6}"/>
          </ac:spMkLst>
        </pc:spChg>
        <pc:spChg chg="add">
          <ac:chgData name="Brilliant Tleane" userId="17b35a9d-d403-4430-92ac-0fd18ec93b8e" providerId="ADAL" clId="{97AEBA6F-07FC-4F7E-973C-EE792AE7B59F}" dt="2024-02-28T13:38:16.868" v="512" actId="26606"/>
          <ac:spMkLst>
            <pc:docMk/>
            <pc:sldMk cId="2427125084" sldId="1197"/>
            <ac:spMk id="19" creationId="{5A59F003-E00A-43F9-91DC-CC54E3B87466}"/>
          </ac:spMkLst>
        </pc:spChg>
        <pc:spChg chg="add">
          <ac:chgData name="Brilliant Tleane" userId="17b35a9d-d403-4430-92ac-0fd18ec93b8e" providerId="ADAL" clId="{97AEBA6F-07FC-4F7E-973C-EE792AE7B59F}" dt="2024-02-28T13:38:16.868" v="512" actId="26606"/>
          <ac:spMkLst>
            <pc:docMk/>
            <pc:sldMk cId="2427125084" sldId="1197"/>
            <ac:spMk id="21" creationId="{D74A4382-E3AD-430A-9A1F-DFA3E0E77A7D}"/>
          </ac:spMkLst>
        </pc:spChg>
        <pc:spChg chg="add">
          <ac:chgData name="Brilliant Tleane" userId="17b35a9d-d403-4430-92ac-0fd18ec93b8e" providerId="ADAL" clId="{97AEBA6F-07FC-4F7E-973C-EE792AE7B59F}" dt="2024-02-28T13:38:16.868" v="512" actId="26606"/>
          <ac:spMkLst>
            <pc:docMk/>
            <pc:sldMk cId="2427125084" sldId="1197"/>
            <ac:spMk id="23" creationId="{79F40191-0F44-4FD1-82CC-ACB507C14BE6}"/>
          </ac:spMkLst>
        </pc:spChg>
        <pc:picChg chg="add mod">
          <ac:chgData name="Brilliant Tleane" userId="17b35a9d-d403-4430-92ac-0fd18ec93b8e" providerId="ADAL" clId="{97AEBA6F-07FC-4F7E-973C-EE792AE7B59F}" dt="2024-02-28T13:38:16.868" v="512" actId="26606"/>
          <ac:picMkLst>
            <pc:docMk/>
            <pc:sldMk cId="2427125084" sldId="1197"/>
            <ac:picMk id="3" creationId="{480E858B-8766-74CC-A084-4D0FC2B7CB4A}"/>
          </ac:picMkLst>
        </pc:picChg>
        <pc:picChg chg="del">
          <ac:chgData name="Brilliant Tleane" userId="17b35a9d-d403-4430-92ac-0fd18ec93b8e" providerId="ADAL" clId="{97AEBA6F-07FC-4F7E-973C-EE792AE7B59F}" dt="2024-02-28T13:37:24.230" v="510" actId="478"/>
          <ac:picMkLst>
            <pc:docMk/>
            <pc:sldMk cId="2427125084" sldId="1197"/>
            <ac:picMk id="5" creationId="{24D60E17-5032-50D7-E907-CDDDA86A7745}"/>
          </ac:picMkLst>
        </pc:picChg>
      </pc:sldChg>
      <pc:sldChg chg="del">
        <pc:chgData name="Brilliant Tleane" userId="17b35a9d-d403-4430-92ac-0fd18ec93b8e" providerId="ADAL" clId="{97AEBA6F-07FC-4F7E-973C-EE792AE7B59F}" dt="2024-02-28T12:57:22.685" v="177" actId="47"/>
        <pc:sldMkLst>
          <pc:docMk/>
          <pc:sldMk cId="2421439192" sldId="1198"/>
        </pc:sldMkLst>
      </pc:sldChg>
      <pc:sldChg chg="addSp delSp modSp mod">
        <pc:chgData name="Brilliant Tleane" userId="17b35a9d-d403-4430-92ac-0fd18ec93b8e" providerId="ADAL" clId="{97AEBA6F-07FC-4F7E-973C-EE792AE7B59F}" dt="2024-02-28T14:01:48.730" v="635" actId="255"/>
        <pc:sldMkLst>
          <pc:docMk/>
          <pc:sldMk cId="2261501348" sldId="1199"/>
        </pc:sldMkLst>
        <pc:spChg chg="mod ord">
          <ac:chgData name="Brilliant Tleane" userId="17b35a9d-d403-4430-92ac-0fd18ec93b8e" providerId="ADAL" clId="{97AEBA6F-07FC-4F7E-973C-EE792AE7B59F}" dt="2024-02-28T14:01:48.730" v="635" actId="255"/>
          <ac:spMkLst>
            <pc:docMk/>
            <pc:sldMk cId="2261501348" sldId="1199"/>
            <ac:spMk id="2" creationId="{3D6EEE1A-B462-64E9-8D1E-BF63B1E7E396}"/>
          </ac:spMkLst>
        </pc:spChg>
        <pc:spChg chg="del">
          <ac:chgData name="Brilliant Tleane" userId="17b35a9d-d403-4430-92ac-0fd18ec93b8e" providerId="ADAL" clId="{97AEBA6F-07FC-4F7E-973C-EE792AE7B59F}" dt="2024-02-28T13:12:24.588" v="263" actId="26606"/>
          <ac:spMkLst>
            <pc:docMk/>
            <pc:sldMk cId="2261501348" sldId="1199"/>
            <ac:spMk id="23" creationId="{5A59F003-E00A-43F9-91DC-CC54E3B87466}"/>
          </ac:spMkLst>
        </pc:spChg>
        <pc:spChg chg="del">
          <ac:chgData name="Brilliant Tleane" userId="17b35a9d-d403-4430-92ac-0fd18ec93b8e" providerId="ADAL" clId="{97AEBA6F-07FC-4F7E-973C-EE792AE7B59F}" dt="2024-02-28T13:12:24.588" v="263" actId="26606"/>
          <ac:spMkLst>
            <pc:docMk/>
            <pc:sldMk cId="2261501348" sldId="1199"/>
            <ac:spMk id="24" creationId="{D74A4382-E3AD-430A-9A1F-DFA3E0E77A7D}"/>
          </ac:spMkLst>
        </pc:spChg>
        <pc:spChg chg="del">
          <ac:chgData name="Brilliant Tleane" userId="17b35a9d-d403-4430-92ac-0fd18ec93b8e" providerId="ADAL" clId="{97AEBA6F-07FC-4F7E-973C-EE792AE7B59F}" dt="2024-02-28T13:12:24.588" v="263" actId="26606"/>
          <ac:spMkLst>
            <pc:docMk/>
            <pc:sldMk cId="2261501348" sldId="1199"/>
            <ac:spMk id="25" creationId="{79F40191-0F44-4FD1-82CC-ACB507C14BE6}"/>
          </ac:spMkLst>
        </pc:spChg>
        <pc:spChg chg="add del">
          <ac:chgData name="Brilliant Tleane" userId="17b35a9d-d403-4430-92ac-0fd18ec93b8e" providerId="ADAL" clId="{97AEBA6F-07FC-4F7E-973C-EE792AE7B59F}" dt="2024-02-28T14:01:39.755" v="634" actId="26606"/>
          <ac:spMkLst>
            <pc:docMk/>
            <pc:sldMk cId="2261501348" sldId="1199"/>
            <ac:spMk id="27" creationId="{37C89E4B-3C9F-44B9-8B86-D9E3D112D8EC}"/>
          </ac:spMkLst>
        </pc:spChg>
        <pc:spChg chg="add">
          <ac:chgData name="Brilliant Tleane" userId="17b35a9d-d403-4430-92ac-0fd18ec93b8e" providerId="ADAL" clId="{97AEBA6F-07FC-4F7E-973C-EE792AE7B59F}" dt="2024-02-28T14:01:39.755" v="634" actId="26606"/>
          <ac:spMkLst>
            <pc:docMk/>
            <pc:sldMk cId="2261501348" sldId="1199"/>
            <ac:spMk id="36" creationId="{5A59F003-E00A-43F9-91DC-CC54E3B87466}"/>
          </ac:spMkLst>
        </pc:spChg>
        <pc:spChg chg="add">
          <ac:chgData name="Brilliant Tleane" userId="17b35a9d-d403-4430-92ac-0fd18ec93b8e" providerId="ADAL" clId="{97AEBA6F-07FC-4F7E-973C-EE792AE7B59F}" dt="2024-02-28T14:01:39.755" v="634" actId="26606"/>
          <ac:spMkLst>
            <pc:docMk/>
            <pc:sldMk cId="2261501348" sldId="1199"/>
            <ac:spMk id="38" creationId="{D74A4382-E3AD-430A-9A1F-DFA3E0E77A7D}"/>
          </ac:spMkLst>
        </pc:spChg>
        <pc:spChg chg="add">
          <ac:chgData name="Brilliant Tleane" userId="17b35a9d-d403-4430-92ac-0fd18ec93b8e" providerId="ADAL" clId="{97AEBA6F-07FC-4F7E-973C-EE792AE7B59F}" dt="2024-02-28T14:01:39.755" v="634" actId="26606"/>
          <ac:spMkLst>
            <pc:docMk/>
            <pc:sldMk cId="2261501348" sldId="1199"/>
            <ac:spMk id="40" creationId="{79F40191-0F44-4FD1-82CC-ACB507C14BE6}"/>
          </ac:spMkLst>
        </pc:spChg>
        <pc:picChg chg="del">
          <ac:chgData name="Brilliant Tleane" userId="17b35a9d-d403-4430-92ac-0fd18ec93b8e" providerId="ADAL" clId="{97AEBA6F-07FC-4F7E-973C-EE792AE7B59F}" dt="2024-02-28T13:12:17.928" v="261" actId="478"/>
          <ac:picMkLst>
            <pc:docMk/>
            <pc:sldMk cId="2261501348" sldId="1199"/>
            <ac:picMk id="3" creationId="{ACF47A84-FC8F-FCD7-49E2-80B85BD9C87A}"/>
          </ac:picMkLst>
        </pc:picChg>
        <pc:picChg chg="add mod">
          <ac:chgData name="Brilliant Tleane" userId="17b35a9d-d403-4430-92ac-0fd18ec93b8e" providerId="ADAL" clId="{97AEBA6F-07FC-4F7E-973C-EE792AE7B59F}" dt="2024-02-28T14:01:39.755" v="634" actId="26606"/>
          <ac:picMkLst>
            <pc:docMk/>
            <pc:sldMk cId="2261501348" sldId="1199"/>
            <ac:picMk id="4" creationId="{D9FAF90B-1EEE-FACB-6A17-573BCA8E4246}"/>
          </ac:picMkLst>
        </pc:picChg>
        <pc:cxnChg chg="add del">
          <ac:chgData name="Brilliant Tleane" userId="17b35a9d-d403-4430-92ac-0fd18ec93b8e" providerId="ADAL" clId="{97AEBA6F-07FC-4F7E-973C-EE792AE7B59F}" dt="2024-02-28T14:01:39.755" v="634" actId="26606"/>
          <ac:cxnSpMkLst>
            <pc:docMk/>
            <pc:sldMk cId="2261501348" sldId="1199"/>
            <ac:cxnSpMk id="29" creationId="{AA2EAA10-076F-46BD-8F0F-B9A2FB77A85C}"/>
          </ac:cxnSpMkLst>
        </pc:cxnChg>
        <pc:cxnChg chg="add del">
          <ac:chgData name="Brilliant Tleane" userId="17b35a9d-d403-4430-92ac-0fd18ec93b8e" providerId="ADAL" clId="{97AEBA6F-07FC-4F7E-973C-EE792AE7B59F}" dt="2024-02-28T14:01:39.755" v="634" actId="26606"/>
          <ac:cxnSpMkLst>
            <pc:docMk/>
            <pc:sldMk cId="2261501348" sldId="1199"/>
            <ac:cxnSpMk id="31" creationId="{D891E407-403B-4764-86C9-33A56D3BCAA3}"/>
          </ac:cxnSpMkLst>
        </pc:cxnChg>
      </pc:sldChg>
      <pc:sldChg chg="del">
        <pc:chgData name="Brilliant Tleane" userId="17b35a9d-d403-4430-92ac-0fd18ec93b8e" providerId="ADAL" clId="{97AEBA6F-07FC-4F7E-973C-EE792AE7B59F}" dt="2024-02-28T13:13:39.101" v="269" actId="47"/>
        <pc:sldMkLst>
          <pc:docMk/>
          <pc:sldMk cId="1559038387" sldId="1200"/>
        </pc:sldMkLst>
      </pc:sldChg>
      <pc:sldChg chg="del">
        <pc:chgData name="Brilliant Tleane" userId="17b35a9d-d403-4430-92ac-0fd18ec93b8e" providerId="ADAL" clId="{97AEBA6F-07FC-4F7E-973C-EE792AE7B59F}" dt="2024-02-28T13:13:39.904" v="270" actId="47"/>
        <pc:sldMkLst>
          <pc:docMk/>
          <pc:sldMk cId="178204068" sldId="1201"/>
        </pc:sldMkLst>
      </pc:sldChg>
      <pc:sldChg chg="del">
        <pc:chgData name="Brilliant Tleane" userId="17b35a9d-d403-4430-92ac-0fd18ec93b8e" providerId="ADAL" clId="{97AEBA6F-07FC-4F7E-973C-EE792AE7B59F}" dt="2024-02-28T13:13:41.367" v="271" actId="47"/>
        <pc:sldMkLst>
          <pc:docMk/>
          <pc:sldMk cId="3538181559" sldId="1202"/>
        </pc:sldMkLst>
      </pc:sldChg>
      <pc:sldChg chg="del">
        <pc:chgData name="Brilliant Tleane" userId="17b35a9d-d403-4430-92ac-0fd18ec93b8e" providerId="ADAL" clId="{97AEBA6F-07FC-4F7E-973C-EE792AE7B59F}" dt="2024-02-28T13:13:43.252" v="272" actId="47"/>
        <pc:sldMkLst>
          <pc:docMk/>
          <pc:sldMk cId="3660398786" sldId="1203"/>
        </pc:sldMkLst>
      </pc:sldChg>
      <pc:sldChg chg="del">
        <pc:chgData name="Brilliant Tleane" userId="17b35a9d-d403-4430-92ac-0fd18ec93b8e" providerId="ADAL" clId="{97AEBA6F-07FC-4F7E-973C-EE792AE7B59F}" dt="2024-02-28T13:15:48.674" v="287" actId="47"/>
        <pc:sldMkLst>
          <pc:docMk/>
          <pc:sldMk cId="2888562502" sldId="1204"/>
        </pc:sldMkLst>
      </pc:sldChg>
      <pc:sldChg chg="del">
        <pc:chgData name="Brilliant Tleane" userId="17b35a9d-d403-4430-92ac-0fd18ec93b8e" providerId="ADAL" clId="{97AEBA6F-07FC-4F7E-973C-EE792AE7B59F}" dt="2024-02-28T13:16:36.836" v="291" actId="47"/>
        <pc:sldMkLst>
          <pc:docMk/>
          <pc:sldMk cId="517902735" sldId="1205"/>
        </pc:sldMkLst>
      </pc:sldChg>
      <pc:sldChg chg="del">
        <pc:chgData name="Brilliant Tleane" userId="17b35a9d-d403-4430-92ac-0fd18ec93b8e" providerId="ADAL" clId="{97AEBA6F-07FC-4F7E-973C-EE792AE7B59F}" dt="2024-02-28T13:16:37.797" v="292" actId="47"/>
        <pc:sldMkLst>
          <pc:docMk/>
          <pc:sldMk cId="3837459783" sldId="1206"/>
        </pc:sldMkLst>
      </pc:sldChg>
      <pc:sldChg chg="del">
        <pc:chgData name="Brilliant Tleane" userId="17b35a9d-d403-4430-92ac-0fd18ec93b8e" providerId="ADAL" clId="{97AEBA6F-07FC-4F7E-973C-EE792AE7B59F}" dt="2024-02-28T13:16:38.817" v="293" actId="47"/>
        <pc:sldMkLst>
          <pc:docMk/>
          <pc:sldMk cId="275203720" sldId="1207"/>
        </pc:sldMkLst>
      </pc:sldChg>
      <pc:sldChg chg="del">
        <pc:chgData name="Brilliant Tleane" userId="17b35a9d-d403-4430-92ac-0fd18ec93b8e" providerId="ADAL" clId="{97AEBA6F-07FC-4F7E-973C-EE792AE7B59F}" dt="2024-02-28T13:16:41.524" v="294" actId="47"/>
        <pc:sldMkLst>
          <pc:docMk/>
          <pc:sldMk cId="2295912269" sldId="1208"/>
        </pc:sldMkLst>
      </pc:sldChg>
      <pc:sldChg chg="addSp delSp modSp mod addAnim delAnim modAnim">
        <pc:chgData name="Brilliant Tleane" userId="17b35a9d-d403-4430-92ac-0fd18ec93b8e" providerId="ADAL" clId="{97AEBA6F-07FC-4F7E-973C-EE792AE7B59F}" dt="2024-02-28T13:18:33.659" v="311" actId="255"/>
        <pc:sldMkLst>
          <pc:docMk/>
          <pc:sldMk cId="2386898977" sldId="1209"/>
        </pc:sldMkLst>
        <pc:spChg chg="mod ord">
          <ac:chgData name="Brilliant Tleane" userId="17b35a9d-d403-4430-92ac-0fd18ec93b8e" providerId="ADAL" clId="{97AEBA6F-07FC-4F7E-973C-EE792AE7B59F}" dt="2024-02-28T13:18:33.659" v="311" actId="255"/>
          <ac:spMkLst>
            <pc:docMk/>
            <pc:sldMk cId="2386898977" sldId="1209"/>
            <ac:spMk id="2" creationId="{3D6EEE1A-B462-64E9-8D1E-BF63B1E7E396}"/>
          </ac:spMkLst>
        </pc:spChg>
        <pc:spChg chg="add del">
          <ac:chgData name="Brilliant Tleane" userId="17b35a9d-d403-4430-92ac-0fd18ec93b8e" providerId="ADAL" clId="{97AEBA6F-07FC-4F7E-973C-EE792AE7B59F}" dt="2024-02-28T13:17:36.232" v="300" actId="26606"/>
          <ac:spMkLst>
            <pc:docMk/>
            <pc:sldMk cId="2386898977" sldId="1209"/>
            <ac:spMk id="26" creationId="{5A59F003-E00A-43F9-91DC-CC54E3B87466}"/>
          </ac:spMkLst>
        </pc:spChg>
        <pc:spChg chg="add del">
          <ac:chgData name="Brilliant Tleane" userId="17b35a9d-d403-4430-92ac-0fd18ec93b8e" providerId="ADAL" clId="{97AEBA6F-07FC-4F7E-973C-EE792AE7B59F}" dt="2024-02-28T13:17:36.232" v="300" actId="26606"/>
          <ac:spMkLst>
            <pc:docMk/>
            <pc:sldMk cId="2386898977" sldId="1209"/>
            <ac:spMk id="28" creationId="{D74A4382-E3AD-430A-9A1F-DFA3E0E77A7D}"/>
          </ac:spMkLst>
        </pc:spChg>
        <pc:spChg chg="add del">
          <ac:chgData name="Brilliant Tleane" userId="17b35a9d-d403-4430-92ac-0fd18ec93b8e" providerId="ADAL" clId="{97AEBA6F-07FC-4F7E-973C-EE792AE7B59F}" dt="2024-02-28T13:17:36.232" v="300" actId="26606"/>
          <ac:spMkLst>
            <pc:docMk/>
            <pc:sldMk cId="2386898977" sldId="1209"/>
            <ac:spMk id="30" creationId="{79F40191-0F44-4FD1-82CC-ACB507C14BE6}"/>
          </ac:spMkLst>
        </pc:spChg>
        <pc:spChg chg="add del">
          <ac:chgData name="Brilliant Tleane" userId="17b35a9d-d403-4430-92ac-0fd18ec93b8e" providerId="ADAL" clId="{97AEBA6F-07FC-4F7E-973C-EE792AE7B59F}" dt="2024-02-28T13:17:36.222" v="299" actId="26606"/>
          <ac:spMkLst>
            <pc:docMk/>
            <pc:sldMk cId="2386898977" sldId="1209"/>
            <ac:spMk id="35" creationId="{37C89E4B-3C9F-44B9-8B86-D9E3D112D8EC}"/>
          </ac:spMkLst>
        </pc:spChg>
        <pc:spChg chg="add">
          <ac:chgData name="Brilliant Tleane" userId="17b35a9d-d403-4430-92ac-0fd18ec93b8e" providerId="ADAL" clId="{97AEBA6F-07FC-4F7E-973C-EE792AE7B59F}" dt="2024-02-28T13:17:36.232" v="300" actId="26606"/>
          <ac:spMkLst>
            <pc:docMk/>
            <pc:sldMk cId="2386898977" sldId="1209"/>
            <ac:spMk id="41" creationId="{5A59F003-E00A-43F9-91DC-CC54E3B87466}"/>
          </ac:spMkLst>
        </pc:spChg>
        <pc:spChg chg="add">
          <ac:chgData name="Brilliant Tleane" userId="17b35a9d-d403-4430-92ac-0fd18ec93b8e" providerId="ADAL" clId="{97AEBA6F-07FC-4F7E-973C-EE792AE7B59F}" dt="2024-02-28T13:17:36.232" v="300" actId="26606"/>
          <ac:spMkLst>
            <pc:docMk/>
            <pc:sldMk cId="2386898977" sldId="1209"/>
            <ac:spMk id="42" creationId="{D74A4382-E3AD-430A-9A1F-DFA3E0E77A7D}"/>
          </ac:spMkLst>
        </pc:spChg>
        <pc:spChg chg="add">
          <ac:chgData name="Brilliant Tleane" userId="17b35a9d-d403-4430-92ac-0fd18ec93b8e" providerId="ADAL" clId="{97AEBA6F-07FC-4F7E-973C-EE792AE7B59F}" dt="2024-02-28T13:17:36.232" v="300" actId="26606"/>
          <ac:spMkLst>
            <pc:docMk/>
            <pc:sldMk cId="2386898977" sldId="1209"/>
            <ac:spMk id="43" creationId="{79F40191-0F44-4FD1-82CC-ACB507C14BE6}"/>
          </ac:spMkLst>
        </pc:spChg>
        <pc:picChg chg="add mod">
          <ac:chgData name="Brilliant Tleane" userId="17b35a9d-d403-4430-92ac-0fd18ec93b8e" providerId="ADAL" clId="{97AEBA6F-07FC-4F7E-973C-EE792AE7B59F}" dt="2024-02-28T13:17:36.232" v="300" actId="26606"/>
          <ac:picMkLst>
            <pc:docMk/>
            <pc:sldMk cId="2386898977" sldId="1209"/>
            <ac:picMk id="3" creationId="{52DECAA0-C6F5-6F77-ABD0-6971661BC5C7}"/>
          </ac:picMkLst>
        </pc:picChg>
        <pc:picChg chg="del">
          <ac:chgData name="Brilliant Tleane" userId="17b35a9d-d403-4430-92ac-0fd18ec93b8e" providerId="ADAL" clId="{97AEBA6F-07FC-4F7E-973C-EE792AE7B59F}" dt="2024-02-28T13:17:03.595" v="295" actId="478"/>
          <ac:picMkLst>
            <pc:docMk/>
            <pc:sldMk cId="2386898977" sldId="1209"/>
            <ac:picMk id="4" creationId="{AD605192-7D07-D8F3-14AE-035BA3C233E0}"/>
          </ac:picMkLst>
        </pc:picChg>
        <pc:cxnChg chg="add del">
          <ac:chgData name="Brilliant Tleane" userId="17b35a9d-d403-4430-92ac-0fd18ec93b8e" providerId="ADAL" clId="{97AEBA6F-07FC-4F7E-973C-EE792AE7B59F}" dt="2024-02-28T13:17:36.222" v="299" actId="26606"/>
          <ac:cxnSpMkLst>
            <pc:docMk/>
            <pc:sldMk cId="2386898977" sldId="1209"/>
            <ac:cxnSpMk id="37" creationId="{AA2EAA10-076F-46BD-8F0F-B9A2FB77A85C}"/>
          </ac:cxnSpMkLst>
        </pc:cxnChg>
        <pc:cxnChg chg="add del">
          <ac:chgData name="Brilliant Tleane" userId="17b35a9d-d403-4430-92ac-0fd18ec93b8e" providerId="ADAL" clId="{97AEBA6F-07FC-4F7E-973C-EE792AE7B59F}" dt="2024-02-28T13:17:36.222" v="299" actId="26606"/>
          <ac:cxnSpMkLst>
            <pc:docMk/>
            <pc:sldMk cId="2386898977" sldId="1209"/>
            <ac:cxnSpMk id="39" creationId="{D891E407-403B-4764-86C9-33A56D3BCAA3}"/>
          </ac:cxnSpMkLst>
        </pc:cxnChg>
      </pc:sldChg>
      <pc:sldChg chg="addSp delSp modSp mod delAnim modAnim">
        <pc:chgData name="Brilliant Tleane" userId="17b35a9d-d403-4430-92ac-0fd18ec93b8e" providerId="ADAL" clId="{97AEBA6F-07FC-4F7E-973C-EE792AE7B59F}" dt="2024-02-28T13:19:40.575" v="321" actId="108"/>
        <pc:sldMkLst>
          <pc:docMk/>
          <pc:sldMk cId="3710712094" sldId="1210"/>
        </pc:sldMkLst>
        <pc:spChg chg="mod">
          <ac:chgData name="Brilliant Tleane" userId="17b35a9d-d403-4430-92ac-0fd18ec93b8e" providerId="ADAL" clId="{97AEBA6F-07FC-4F7E-973C-EE792AE7B59F}" dt="2024-02-28T13:18:50.612" v="313"/>
          <ac:spMkLst>
            <pc:docMk/>
            <pc:sldMk cId="3710712094" sldId="1210"/>
            <ac:spMk id="2" creationId="{E127A138-C84D-256D-AE53-E2F38350C580}"/>
          </ac:spMkLst>
        </pc:spChg>
        <pc:spChg chg="mod">
          <ac:chgData name="Brilliant Tleane" userId="17b35a9d-d403-4430-92ac-0fd18ec93b8e" providerId="ADAL" clId="{97AEBA6F-07FC-4F7E-973C-EE792AE7B59F}" dt="2024-02-28T13:19:03.728" v="315"/>
          <ac:spMkLst>
            <pc:docMk/>
            <pc:sldMk cId="3710712094" sldId="1210"/>
            <ac:spMk id="4" creationId="{CC017216-4F00-E571-756C-EABA57640007}"/>
          </ac:spMkLst>
        </pc:spChg>
        <pc:spChg chg="mod">
          <ac:chgData name="Brilliant Tleane" userId="17b35a9d-d403-4430-92ac-0fd18ec93b8e" providerId="ADAL" clId="{97AEBA6F-07FC-4F7E-973C-EE792AE7B59F}" dt="2024-02-28T13:19:03.728" v="315"/>
          <ac:spMkLst>
            <pc:docMk/>
            <pc:sldMk cId="3710712094" sldId="1210"/>
            <ac:spMk id="5" creationId="{32F2F447-DBC8-B727-676B-A0D25219FF52}"/>
          </ac:spMkLst>
        </pc:spChg>
        <pc:spChg chg="mod">
          <ac:chgData name="Brilliant Tleane" userId="17b35a9d-d403-4430-92ac-0fd18ec93b8e" providerId="ADAL" clId="{97AEBA6F-07FC-4F7E-973C-EE792AE7B59F}" dt="2024-02-28T13:19:03.728" v="315"/>
          <ac:spMkLst>
            <pc:docMk/>
            <pc:sldMk cId="3710712094" sldId="1210"/>
            <ac:spMk id="7" creationId="{713D13D3-1A32-B7D6-A89B-EAEBDDC95CA8}"/>
          </ac:spMkLst>
        </pc:spChg>
        <pc:spChg chg="mod">
          <ac:chgData name="Brilliant Tleane" userId="17b35a9d-d403-4430-92ac-0fd18ec93b8e" providerId="ADAL" clId="{97AEBA6F-07FC-4F7E-973C-EE792AE7B59F}" dt="2024-02-28T13:19:03.728" v="315"/>
          <ac:spMkLst>
            <pc:docMk/>
            <pc:sldMk cId="3710712094" sldId="1210"/>
            <ac:spMk id="8" creationId="{7973FAA7-C206-3576-8F88-8F127CF88D8B}"/>
          </ac:spMkLst>
        </pc:spChg>
        <pc:spChg chg="mod">
          <ac:chgData name="Brilliant Tleane" userId="17b35a9d-d403-4430-92ac-0fd18ec93b8e" providerId="ADAL" clId="{97AEBA6F-07FC-4F7E-973C-EE792AE7B59F}" dt="2024-02-28T13:19:03.728" v="315"/>
          <ac:spMkLst>
            <pc:docMk/>
            <pc:sldMk cId="3710712094" sldId="1210"/>
            <ac:spMk id="9" creationId="{C6762666-6844-96AC-56C2-7353176BC6D8}"/>
          </ac:spMkLst>
        </pc:spChg>
        <pc:spChg chg="mod">
          <ac:chgData name="Brilliant Tleane" userId="17b35a9d-d403-4430-92ac-0fd18ec93b8e" providerId="ADAL" clId="{97AEBA6F-07FC-4F7E-973C-EE792AE7B59F}" dt="2024-02-28T13:19:03.728" v="315"/>
          <ac:spMkLst>
            <pc:docMk/>
            <pc:sldMk cId="3710712094" sldId="1210"/>
            <ac:spMk id="10" creationId="{D77EDBE3-58AD-7F04-5FA1-C93E4AA08C3A}"/>
          </ac:spMkLst>
        </pc:spChg>
        <pc:spChg chg="mod">
          <ac:chgData name="Brilliant Tleane" userId="17b35a9d-d403-4430-92ac-0fd18ec93b8e" providerId="ADAL" clId="{97AEBA6F-07FC-4F7E-973C-EE792AE7B59F}" dt="2024-02-28T13:19:03.728" v="315"/>
          <ac:spMkLst>
            <pc:docMk/>
            <pc:sldMk cId="3710712094" sldId="1210"/>
            <ac:spMk id="11" creationId="{6623B4ED-AE6C-1574-5728-C1D908A79611}"/>
          </ac:spMkLst>
        </pc:spChg>
        <pc:spChg chg="mod">
          <ac:chgData name="Brilliant Tleane" userId="17b35a9d-d403-4430-92ac-0fd18ec93b8e" providerId="ADAL" clId="{97AEBA6F-07FC-4F7E-973C-EE792AE7B59F}" dt="2024-02-28T13:19:03.728" v="315"/>
          <ac:spMkLst>
            <pc:docMk/>
            <pc:sldMk cId="3710712094" sldId="1210"/>
            <ac:spMk id="12" creationId="{3963D330-101C-6A54-F47C-EEF618F10448}"/>
          </ac:spMkLst>
        </pc:spChg>
        <pc:spChg chg="mod">
          <ac:chgData name="Brilliant Tleane" userId="17b35a9d-d403-4430-92ac-0fd18ec93b8e" providerId="ADAL" clId="{97AEBA6F-07FC-4F7E-973C-EE792AE7B59F}" dt="2024-02-28T13:19:03.728" v="315"/>
          <ac:spMkLst>
            <pc:docMk/>
            <pc:sldMk cId="3710712094" sldId="1210"/>
            <ac:spMk id="13" creationId="{8A9F77C6-9AC1-17E8-78CF-A6069523F303}"/>
          </ac:spMkLst>
        </pc:spChg>
        <pc:spChg chg="mod">
          <ac:chgData name="Brilliant Tleane" userId="17b35a9d-d403-4430-92ac-0fd18ec93b8e" providerId="ADAL" clId="{97AEBA6F-07FC-4F7E-973C-EE792AE7B59F}" dt="2024-02-28T13:19:03.728" v="315"/>
          <ac:spMkLst>
            <pc:docMk/>
            <pc:sldMk cId="3710712094" sldId="1210"/>
            <ac:spMk id="14" creationId="{42753282-13E9-5EF6-2A11-20C67F496FF6}"/>
          </ac:spMkLst>
        </pc:spChg>
        <pc:spChg chg="mod">
          <ac:chgData name="Brilliant Tleane" userId="17b35a9d-d403-4430-92ac-0fd18ec93b8e" providerId="ADAL" clId="{97AEBA6F-07FC-4F7E-973C-EE792AE7B59F}" dt="2024-02-28T13:19:03.728" v="315"/>
          <ac:spMkLst>
            <pc:docMk/>
            <pc:sldMk cId="3710712094" sldId="1210"/>
            <ac:spMk id="15" creationId="{CD8675FA-A91D-3510-08AE-1DD5AA5AB207}"/>
          </ac:spMkLst>
        </pc:spChg>
        <pc:spChg chg="mod">
          <ac:chgData name="Brilliant Tleane" userId="17b35a9d-d403-4430-92ac-0fd18ec93b8e" providerId="ADAL" clId="{97AEBA6F-07FC-4F7E-973C-EE792AE7B59F}" dt="2024-02-28T13:19:03.728" v="315"/>
          <ac:spMkLst>
            <pc:docMk/>
            <pc:sldMk cId="3710712094" sldId="1210"/>
            <ac:spMk id="16" creationId="{1A6F5BD3-A97D-55B7-1F33-8AA23C612BB0}"/>
          </ac:spMkLst>
        </pc:spChg>
        <pc:spChg chg="mod">
          <ac:chgData name="Brilliant Tleane" userId="17b35a9d-d403-4430-92ac-0fd18ec93b8e" providerId="ADAL" clId="{97AEBA6F-07FC-4F7E-973C-EE792AE7B59F}" dt="2024-02-28T13:19:03.728" v="315"/>
          <ac:spMkLst>
            <pc:docMk/>
            <pc:sldMk cId="3710712094" sldId="1210"/>
            <ac:spMk id="17" creationId="{1A3F9A15-B189-4F10-2807-115B15074BB6}"/>
          </ac:spMkLst>
        </pc:spChg>
        <pc:spChg chg="mod">
          <ac:chgData name="Brilliant Tleane" userId="17b35a9d-d403-4430-92ac-0fd18ec93b8e" providerId="ADAL" clId="{97AEBA6F-07FC-4F7E-973C-EE792AE7B59F}" dt="2024-02-28T13:19:03.728" v="315"/>
          <ac:spMkLst>
            <pc:docMk/>
            <pc:sldMk cId="3710712094" sldId="1210"/>
            <ac:spMk id="18" creationId="{290DC5A4-EE59-8F20-61AA-286BB2F4E1AF}"/>
          </ac:spMkLst>
        </pc:spChg>
        <pc:spChg chg="mod">
          <ac:chgData name="Brilliant Tleane" userId="17b35a9d-d403-4430-92ac-0fd18ec93b8e" providerId="ADAL" clId="{97AEBA6F-07FC-4F7E-973C-EE792AE7B59F}" dt="2024-02-28T13:19:03.728" v="315"/>
          <ac:spMkLst>
            <pc:docMk/>
            <pc:sldMk cId="3710712094" sldId="1210"/>
            <ac:spMk id="19" creationId="{6552C06E-D40A-6026-CD65-F9F64C57DADB}"/>
          </ac:spMkLst>
        </pc:spChg>
        <pc:spChg chg="mod">
          <ac:chgData name="Brilliant Tleane" userId="17b35a9d-d403-4430-92ac-0fd18ec93b8e" providerId="ADAL" clId="{97AEBA6F-07FC-4F7E-973C-EE792AE7B59F}" dt="2024-02-28T13:19:03.728" v="315"/>
          <ac:spMkLst>
            <pc:docMk/>
            <pc:sldMk cId="3710712094" sldId="1210"/>
            <ac:spMk id="20" creationId="{B3FC3788-691B-EABD-78CD-955049B98E3D}"/>
          </ac:spMkLst>
        </pc:spChg>
        <pc:spChg chg="mod">
          <ac:chgData name="Brilliant Tleane" userId="17b35a9d-d403-4430-92ac-0fd18ec93b8e" providerId="ADAL" clId="{97AEBA6F-07FC-4F7E-973C-EE792AE7B59F}" dt="2024-02-28T13:19:03.728" v="315"/>
          <ac:spMkLst>
            <pc:docMk/>
            <pc:sldMk cId="3710712094" sldId="1210"/>
            <ac:spMk id="21" creationId="{A179561F-0F8C-1D6C-3F77-8C5C410B2697}"/>
          </ac:spMkLst>
        </pc:spChg>
        <pc:spChg chg="mod">
          <ac:chgData name="Brilliant Tleane" userId="17b35a9d-d403-4430-92ac-0fd18ec93b8e" providerId="ADAL" clId="{97AEBA6F-07FC-4F7E-973C-EE792AE7B59F}" dt="2024-02-28T13:19:03.728" v="315"/>
          <ac:spMkLst>
            <pc:docMk/>
            <pc:sldMk cId="3710712094" sldId="1210"/>
            <ac:spMk id="22" creationId="{6EFE907F-FD95-DB01-341C-5A2F7242FC13}"/>
          </ac:spMkLst>
        </pc:spChg>
        <pc:spChg chg="mod">
          <ac:chgData name="Brilliant Tleane" userId="17b35a9d-d403-4430-92ac-0fd18ec93b8e" providerId="ADAL" clId="{97AEBA6F-07FC-4F7E-973C-EE792AE7B59F}" dt="2024-02-28T13:19:33.880" v="320" actId="108"/>
          <ac:spMkLst>
            <pc:docMk/>
            <pc:sldMk cId="3710712094" sldId="1210"/>
            <ac:spMk id="23" creationId="{FBEEEEBD-F97A-0DEC-642D-C1A264A82381}"/>
          </ac:spMkLst>
        </pc:spChg>
        <pc:spChg chg="mod">
          <ac:chgData name="Brilliant Tleane" userId="17b35a9d-d403-4430-92ac-0fd18ec93b8e" providerId="ADAL" clId="{97AEBA6F-07FC-4F7E-973C-EE792AE7B59F}" dt="2024-02-28T13:19:03.728" v="315"/>
          <ac:spMkLst>
            <pc:docMk/>
            <pc:sldMk cId="3710712094" sldId="1210"/>
            <ac:spMk id="25" creationId="{2D92B326-9894-650F-AD3C-11E0F937B1DB}"/>
          </ac:spMkLst>
        </pc:spChg>
        <pc:spChg chg="mod">
          <ac:chgData name="Brilliant Tleane" userId="17b35a9d-d403-4430-92ac-0fd18ec93b8e" providerId="ADAL" clId="{97AEBA6F-07FC-4F7E-973C-EE792AE7B59F}" dt="2024-02-28T13:19:40.575" v="321" actId="108"/>
          <ac:spMkLst>
            <pc:docMk/>
            <pc:sldMk cId="3710712094" sldId="1210"/>
            <ac:spMk id="26" creationId="{AD3C2D22-FCA2-FABB-6239-502AA5FF594E}"/>
          </ac:spMkLst>
        </pc:spChg>
        <pc:spChg chg="mod">
          <ac:chgData name="Brilliant Tleane" userId="17b35a9d-d403-4430-92ac-0fd18ec93b8e" providerId="ADAL" clId="{97AEBA6F-07FC-4F7E-973C-EE792AE7B59F}" dt="2024-02-28T13:19:03.728" v="315"/>
          <ac:spMkLst>
            <pc:docMk/>
            <pc:sldMk cId="3710712094" sldId="1210"/>
            <ac:spMk id="28" creationId="{6B6E50F7-D4CB-3814-0D45-367EC98E02BB}"/>
          </ac:spMkLst>
        </pc:spChg>
        <pc:spChg chg="mod">
          <ac:chgData name="Brilliant Tleane" userId="17b35a9d-d403-4430-92ac-0fd18ec93b8e" providerId="ADAL" clId="{97AEBA6F-07FC-4F7E-973C-EE792AE7B59F}" dt="2024-02-28T13:19:24.598" v="317" actId="108"/>
          <ac:spMkLst>
            <pc:docMk/>
            <pc:sldMk cId="3710712094" sldId="1210"/>
            <ac:spMk id="29" creationId="{99114310-9AE4-F851-3969-4B28E6007B40}"/>
          </ac:spMkLst>
        </pc:spChg>
        <pc:spChg chg="mod">
          <ac:chgData name="Brilliant Tleane" userId="17b35a9d-d403-4430-92ac-0fd18ec93b8e" providerId="ADAL" clId="{97AEBA6F-07FC-4F7E-973C-EE792AE7B59F}" dt="2024-02-28T13:19:03.728" v="315"/>
          <ac:spMkLst>
            <pc:docMk/>
            <pc:sldMk cId="3710712094" sldId="1210"/>
            <ac:spMk id="32" creationId="{AFC5601C-084D-03A9-AF0A-E227FD34F107}"/>
          </ac:spMkLst>
        </pc:spChg>
        <pc:spChg chg="mod">
          <ac:chgData name="Brilliant Tleane" userId="17b35a9d-d403-4430-92ac-0fd18ec93b8e" providerId="ADAL" clId="{97AEBA6F-07FC-4F7E-973C-EE792AE7B59F}" dt="2024-02-28T13:19:20.804" v="316" actId="108"/>
          <ac:spMkLst>
            <pc:docMk/>
            <pc:sldMk cId="3710712094" sldId="1210"/>
            <ac:spMk id="33" creationId="{00C92FB2-E3D0-2B92-07EC-509A9EE2A2D0}"/>
          </ac:spMkLst>
        </pc:spChg>
        <pc:grpChg chg="add mod">
          <ac:chgData name="Brilliant Tleane" userId="17b35a9d-d403-4430-92ac-0fd18ec93b8e" providerId="ADAL" clId="{97AEBA6F-07FC-4F7E-973C-EE792AE7B59F}" dt="2024-02-28T13:19:03.728" v="315"/>
          <ac:grpSpMkLst>
            <pc:docMk/>
            <pc:sldMk cId="3710712094" sldId="1210"/>
            <ac:grpSpMk id="3" creationId="{B23AA684-761E-0FAB-BE7F-7DFA51C5A688}"/>
          </ac:grpSpMkLst>
        </pc:grpChg>
        <pc:picChg chg="del">
          <ac:chgData name="Brilliant Tleane" userId="17b35a9d-d403-4430-92ac-0fd18ec93b8e" providerId="ADAL" clId="{97AEBA6F-07FC-4F7E-973C-EE792AE7B59F}" dt="2024-02-28T13:18:52.545" v="314" actId="478"/>
          <ac:picMkLst>
            <pc:docMk/>
            <pc:sldMk cId="3710712094" sldId="1210"/>
            <ac:picMk id="6" creationId="{F1588110-23C8-9EC1-7F95-B9FAA9A6447D}"/>
          </ac:picMkLst>
        </pc:picChg>
        <pc:cxnChg chg="mod">
          <ac:chgData name="Brilliant Tleane" userId="17b35a9d-d403-4430-92ac-0fd18ec93b8e" providerId="ADAL" clId="{97AEBA6F-07FC-4F7E-973C-EE792AE7B59F}" dt="2024-02-28T13:19:28.095" v="319" actId="1076"/>
          <ac:cxnSpMkLst>
            <pc:docMk/>
            <pc:sldMk cId="3710712094" sldId="1210"/>
            <ac:cxnSpMk id="24" creationId="{C6D26030-94B1-9AAE-5548-84429028E881}"/>
          </ac:cxnSpMkLst>
        </pc:cxnChg>
        <pc:cxnChg chg="mod">
          <ac:chgData name="Brilliant Tleane" userId="17b35a9d-d403-4430-92ac-0fd18ec93b8e" providerId="ADAL" clId="{97AEBA6F-07FC-4F7E-973C-EE792AE7B59F}" dt="2024-02-28T13:19:03.728" v="315"/>
          <ac:cxnSpMkLst>
            <pc:docMk/>
            <pc:sldMk cId="3710712094" sldId="1210"/>
            <ac:cxnSpMk id="27" creationId="{EA06D918-368D-3513-CB7F-7A3FFE838172}"/>
          </ac:cxnSpMkLst>
        </pc:cxnChg>
        <pc:cxnChg chg="mod">
          <ac:chgData name="Brilliant Tleane" userId="17b35a9d-d403-4430-92ac-0fd18ec93b8e" providerId="ADAL" clId="{97AEBA6F-07FC-4F7E-973C-EE792AE7B59F}" dt="2024-02-28T13:19:03.728" v="315"/>
          <ac:cxnSpMkLst>
            <pc:docMk/>
            <pc:sldMk cId="3710712094" sldId="1210"/>
            <ac:cxnSpMk id="30" creationId="{06F87C75-EEED-81CB-AAB5-67B2FD89D082}"/>
          </ac:cxnSpMkLst>
        </pc:cxnChg>
        <pc:cxnChg chg="mod">
          <ac:chgData name="Brilliant Tleane" userId="17b35a9d-d403-4430-92ac-0fd18ec93b8e" providerId="ADAL" clId="{97AEBA6F-07FC-4F7E-973C-EE792AE7B59F}" dt="2024-02-28T13:19:03.728" v="315"/>
          <ac:cxnSpMkLst>
            <pc:docMk/>
            <pc:sldMk cId="3710712094" sldId="1210"/>
            <ac:cxnSpMk id="31" creationId="{DC31935B-DCF3-B606-80FA-D36AA8D180F9}"/>
          </ac:cxnSpMkLst>
        </pc:cxnChg>
      </pc:sldChg>
      <pc:sldChg chg="addSp delSp modSp mod setBg delAnim modAnim">
        <pc:chgData name="Brilliant Tleane" userId="17b35a9d-d403-4430-92ac-0fd18ec93b8e" providerId="ADAL" clId="{97AEBA6F-07FC-4F7E-973C-EE792AE7B59F}" dt="2024-02-28T14:06:18.323" v="655" actId="1076"/>
        <pc:sldMkLst>
          <pc:docMk/>
          <pc:sldMk cId="3479109702" sldId="1211"/>
        </pc:sldMkLst>
        <pc:spChg chg="mod">
          <ac:chgData name="Brilliant Tleane" userId="17b35a9d-d403-4430-92ac-0fd18ec93b8e" providerId="ADAL" clId="{97AEBA6F-07FC-4F7E-973C-EE792AE7B59F}" dt="2024-02-28T14:05:46.355" v="652" actId="14100"/>
          <ac:spMkLst>
            <pc:docMk/>
            <pc:sldMk cId="3479109702" sldId="1211"/>
            <ac:spMk id="2" creationId="{E127A138-C84D-256D-AE53-E2F38350C580}"/>
          </ac:spMkLst>
        </pc:spChg>
        <pc:spChg chg="add mod ord">
          <ac:chgData name="Brilliant Tleane" userId="17b35a9d-d403-4430-92ac-0fd18ec93b8e" providerId="ADAL" clId="{97AEBA6F-07FC-4F7E-973C-EE792AE7B59F}" dt="2024-02-28T14:06:18.323" v="655" actId="1076"/>
          <ac:spMkLst>
            <pc:docMk/>
            <pc:sldMk cId="3479109702" sldId="1211"/>
            <ac:spMk id="4" creationId="{5E318D79-8D8B-1062-616B-7E9E6A110E8B}"/>
          </ac:spMkLst>
        </pc:spChg>
        <pc:spChg chg="add del">
          <ac:chgData name="Brilliant Tleane" userId="17b35a9d-d403-4430-92ac-0fd18ec93b8e" providerId="ADAL" clId="{97AEBA6F-07FC-4F7E-973C-EE792AE7B59F}" dt="2024-02-28T13:22:01.168" v="344" actId="26606"/>
          <ac:spMkLst>
            <pc:docMk/>
            <pc:sldMk cId="3479109702" sldId="1211"/>
            <ac:spMk id="7" creationId="{04812C46-200A-4DEB-A05E-3ED6C68C2387}"/>
          </ac:spMkLst>
        </pc:spChg>
        <pc:grpChg chg="add">
          <ac:chgData name="Brilliant Tleane" userId="17b35a9d-d403-4430-92ac-0fd18ec93b8e" providerId="ADAL" clId="{97AEBA6F-07FC-4F7E-973C-EE792AE7B59F}" dt="2024-02-28T14:05:14.622" v="647" actId="26606"/>
          <ac:grpSpMkLst>
            <pc:docMk/>
            <pc:sldMk cId="3479109702" sldId="1211"/>
            <ac:grpSpMk id="9" creationId="{5EFBDE31-BB3E-6CFC-23CD-B5976DA38438}"/>
          </ac:grpSpMkLst>
        </pc:grpChg>
        <pc:picChg chg="del">
          <ac:chgData name="Brilliant Tleane" userId="17b35a9d-d403-4430-92ac-0fd18ec93b8e" providerId="ADAL" clId="{97AEBA6F-07FC-4F7E-973C-EE792AE7B59F}" dt="2024-02-28T13:20:08.973" v="322" actId="478"/>
          <ac:picMkLst>
            <pc:docMk/>
            <pc:sldMk cId="3479109702" sldId="1211"/>
            <ac:picMk id="3" creationId="{4AF38574-D25C-7286-ADCD-EE49CBB362BF}"/>
          </ac:picMkLst>
        </pc:picChg>
        <pc:picChg chg="add mod">
          <ac:chgData name="Brilliant Tleane" userId="17b35a9d-d403-4430-92ac-0fd18ec93b8e" providerId="ADAL" clId="{97AEBA6F-07FC-4F7E-973C-EE792AE7B59F}" dt="2024-02-28T14:05:25.551" v="648" actId="27614"/>
          <ac:picMkLst>
            <pc:docMk/>
            <pc:sldMk cId="3479109702" sldId="1211"/>
            <ac:picMk id="5" creationId="{AA7DBC42-7496-6F26-7716-7B14D84E6153}"/>
          </ac:picMkLst>
        </pc:picChg>
        <pc:cxnChg chg="add del">
          <ac:chgData name="Brilliant Tleane" userId="17b35a9d-d403-4430-92ac-0fd18ec93b8e" providerId="ADAL" clId="{97AEBA6F-07FC-4F7E-973C-EE792AE7B59F}" dt="2024-02-28T13:23:05.853" v="348" actId="26606"/>
          <ac:cxnSpMkLst>
            <pc:docMk/>
            <pc:sldMk cId="3479109702" sldId="1211"/>
            <ac:cxnSpMk id="8" creationId="{1503BFE4-729B-D9D0-C17B-501E6AF1127A}"/>
          </ac:cxnSpMkLst>
        </pc:cxnChg>
        <pc:cxnChg chg="add del">
          <ac:chgData name="Brilliant Tleane" userId="17b35a9d-d403-4430-92ac-0fd18ec93b8e" providerId="ADAL" clId="{97AEBA6F-07FC-4F7E-973C-EE792AE7B59F}" dt="2024-02-28T13:21:40.700" v="342" actId="26606"/>
          <ac:cxnSpMkLst>
            <pc:docMk/>
            <pc:sldMk cId="3479109702" sldId="1211"/>
            <ac:cxnSpMk id="10" creationId="{1503BFE4-729B-D9D0-C17B-501E6AF1127A}"/>
          </ac:cxnSpMkLst>
        </pc:cxnChg>
      </pc:sldChg>
      <pc:sldChg chg="del">
        <pc:chgData name="Brilliant Tleane" userId="17b35a9d-d403-4430-92ac-0fd18ec93b8e" providerId="ADAL" clId="{97AEBA6F-07FC-4F7E-973C-EE792AE7B59F}" dt="2024-02-28T13:20:12.869" v="323" actId="47"/>
        <pc:sldMkLst>
          <pc:docMk/>
          <pc:sldMk cId="342025313" sldId="1212"/>
        </pc:sldMkLst>
      </pc:sldChg>
      <pc:sldChg chg="del">
        <pc:chgData name="Brilliant Tleane" userId="17b35a9d-d403-4430-92ac-0fd18ec93b8e" providerId="ADAL" clId="{97AEBA6F-07FC-4F7E-973C-EE792AE7B59F}" dt="2024-02-28T13:20:14.388" v="324" actId="47"/>
        <pc:sldMkLst>
          <pc:docMk/>
          <pc:sldMk cId="2794357976" sldId="1213"/>
        </pc:sldMkLst>
      </pc:sldChg>
      <pc:sldChg chg="del">
        <pc:chgData name="Brilliant Tleane" userId="17b35a9d-d403-4430-92ac-0fd18ec93b8e" providerId="ADAL" clId="{97AEBA6F-07FC-4F7E-973C-EE792AE7B59F}" dt="2024-02-28T13:20:15.041" v="325" actId="47"/>
        <pc:sldMkLst>
          <pc:docMk/>
          <pc:sldMk cId="1275229740" sldId="1214"/>
        </pc:sldMkLst>
      </pc:sldChg>
      <pc:sldChg chg="del">
        <pc:chgData name="Brilliant Tleane" userId="17b35a9d-d403-4430-92ac-0fd18ec93b8e" providerId="ADAL" clId="{97AEBA6F-07FC-4F7E-973C-EE792AE7B59F}" dt="2024-02-28T13:20:18.198" v="326" actId="47"/>
        <pc:sldMkLst>
          <pc:docMk/>
          <pc:sldMk cId="1703443340" sldId="1215"/>
        </pc:sldMkLst>
      </pc:sldChg>
      <pc:sldChg chg="del">
        <pc:chgData name="Brilliant Tleane" userId="17b35a9d-d403-4430-92ac-0fd18ec93b8e" providerId="ADAL" clId="{97AEBA6F-07FC-4F7E-973C-EE792AE7B59F}" dt="2024-02-28T13:20:19.191" v="327" actId="47"/>
        <pc:sldMkLst>
          <pc:docMk/>
          <pc:sldMk cId="3906720818" sldId="1216"/>
        </pc:sldMkLst>
      </pc:sldChg>
      <pc:sldChg chg="del">
        <pc:chgData name="Brilliant Tleane" userId="17b35a9d-d403-4430-92ac-0fd18ec93b8e" providerId="ADAL" clId="{97AEBA6F-07FC-4F7E-973C-EE792AE7B59F}" dt="2024-02-28T13:20:20.862" v="328" actId="47"/>
        <pc:sldMkLst>
          <pc:docMk/>
          <pc:sldMk cId="4236644458" sldId="1217"/>
        </pc:sldMkLst>
      </pc:sldChg>
      <pc:sldChg chg="addSp delSp modSp add del mod ord delAnim modAnim">
        <pc:chgData name="Brilliant Tleane" userId="17b35a9d-d403-4430-92ac-0fd18ec93b8e" providerId="ADAL" clId="{97AEBA6F-07FC-4F7E-973C-EE792AE7B59F}" dt="2024-02-28T12:54:39.618" v="155" actId="47"/>
        <pc:sldMkLst>
          <pc:docMk/>
          <pc:sldMk cId="684089341" sldId="1218"/>
        </pc:sldMkLst>
        <pc:spChg chg="mod">
          <ac:chgData name="Brilliant Tleane" userId="17b35a9d-d403-4430-92ac-0fd18ec93b8e" providerId="ADAL" clId="{97AEBA6F-07FC-4F7E-973C-EE792AE7B59F}" dt="2024-02-28T12:51:39.736" v="141"/>
          <ac:spMkLst>
            <pc:docMk/>
            <pc:sldMk cId="684089341" sldId="1218"/>
            <ac:spMk id="10" creationId="{FD0D9BF1-2407-8C45-EB68-465579B70E49}"/>
          </ac:spMkLst>
        </pc:spChg>
        <pc:spChg chg="mod">
          <ac:chgData name="Brilliant Tleane" userId="17b35a9d-d403-4430-92ac-0fd18ec93b8e" providerId="ADAL" clId="{97AEBA6F-07FC-4F7E-973C-EE792AE7B59F}" dt="2024-02-28T12:51:39.736" v="141"/>
          <ac:spMkLst>
            <pc:docMk/>
            <pc:sldMk cId="684089341" sldId="1218"/>
            <ac:spMk id="11" creationId="{393BD07F-A265-34B7-88D3-3CA867AD44A2}"/>
          </ac:spMkLst>
        </pc:spChg>
        <pc:spChg chg="del">
          <ac:chgData name="Brilliant Tleane" userId="17b35a9d-d403-4430-92ac-0fd18ec93b8e" providerId="ADAL" clId="{97AEBA6F-07FC-4F7E-973C-EE792AE7B59F}" dt="2024-02-28T12:50:28.529" v="110" actId="478"/>
          <ac:spMkLst>
            <pc:docMk/>
            <pc:sldMk cId="684089341" sldId="1218"/>
            <ac:spMk id="12" creationId="{86CDE3DC-2312-D827-B9AD-E98F139501FF}"/>
          </ac:spMkLst>
        </pc:spChg>
        <pc:spChg chg="del">
          <ac:chgData name="Brilliant Tleane" userId="17b35a9d-d403-4430-92ac-0fd18ec93b8e" providerId="ADAL" clId="{97AEBA6F-07FC-4F7E-973C-EE792AE7B59F}" dt="2024-02-28T12:50:30.933" v="111" actId="478"/>
          <ac:spMkLst>
            <pc:docMk/>
            <pc:sldMk cId="684089341" sldId="1218"/>
            <ac:spMk id="16" creationId="{17251B74-3BFA-6DF2-7E93-3E99EC835823}"/>
          </ac:spMkLst>
        </pc:spChg>
        <pc:spChg chg="del">
          <ac:chgData name="Brilliant Tleane" userId="17b35a9d-d403-4430-92ac-0fd18ec93b8e" providerId="ADAL" clId="{97AEBA6F-07FC-4F7E-973C-EE792AE7B59F}" dt="2024-02-28T12:50:24.162" v="107" actId="478"/>
          <ac:spMkLst>
            <pc:docMk/>
            <pc:sldMk cId="684089341" sldId="1218"/>
            <ac:spMk id="17" creationId="{866C3EC2-E596-F872-292B-489B5A29AD98}"/>
          </ac:spMkLst>
        </pc:spChg>
        <pc:spChg chg="del mod">
          <ac:chgData name="Brilliant Tleane" userId="17b35a9d-d403-4430-92ac-0fd18ec93b8e" providerId="ADAL" clId="{97AEBA6F-07FC-4F7E-973C-EE792AE7B59F}" dt="2024-02-28T12:50:26.710" v="109" actId="478"/>
          <ac:spMkLst>
            <pc:docMk/>
            <pc:sldMk cId="684089341" sldId="1218"/>
            <ac:spMk id="18" creationId="{DBA0E09C-90B6-B05A-6169-CFC662BA880F}"/>
          </ac:spMkLst>
        </pc:spChg>
        <pc:spChg chg="mod">
          <ac:chgData name="Brilliant Tleane" userId="17b35a9d-d403-4430-92ac-0fd18ec93b8e" providerId="ADAL" clId="{97AEBA6F-07FC-4F7E-973C-EE792AE7B59F}" dt="2024-02-28T12:51:39.736" v="141"/>
          <ac:spMkLst>
            <pc:docMk/>
            <pc:sldMk cId="684089341" sldId="1218"/>
            <ac:spMk id="23" creationId="{E04C5D05-CD0D-B6CB-F2D2-D6F3C53E7E8D}"/>
          </ac:spMkLst>
        </pc:spChg>
        <pc:spChg chg="mod">
          <ac:chgData name="Brilliant Tleane" userId="17b35a9d-d403-4430-92ac-0fd18ec93b8e" providerId="ADAL" clId="{97AEBA6F-07FC-4F7E-973C-EE792AE7B59F}" dt="2024-02-28T12:51:39.736" v="141"/>
          <ac:spMkLst>
            <pc:docMk/>
            <pc:sldMk cId="684089341" sldId="1218"/>
            <ac:spMk id="24" creationId="{E16964EE-E9E7-696B-4370-6AC2D64111C5}"/>
          </ac:spMkLst>
        </pc:spChg>
        <pc:spChg chg="mod">
          <ac:chgData name="Brilliant Tleane" userId="17b35a9d-d403-4430-92ac-0fd18ec93b8e" providerId="ADAL" clId="{97AEBA6F-07FC-4F7E-973C-EE792AE7B59F}" dt="2024-02-28T12:51:39.736" v="141"/>
          <ac:spMkLst>
            <pc:docMk/>
            <pc:sldMk cId="684089341" sldId="1218"/>
            <ac:spMk id="25" creationId="{57BAF3A5-3B8E-10A4-2B28-4FE7FFA0D980}"/>
          </ac:spMkLst>
        </pc:spChg>
        <pc:spChg chg="mod">
          <ac:chgData name="Brilliant Tleane" userId="17b35a9d-d403-4430-92ac-0fd18ec93b8e" providerId="ADAL" clId="{97AEBA6F-07FC-4F7E-973C-EE792AE7B59F}" dt="2024-02-28T12:51:39.736" v="141"/>
          <ac:spMkLst>
            <pc:docMk/>
            <pc:sldMk cId="684089341" sldId="1218"/>
            <ac:spMk id="26" creationId="{83BF091C-8EA4-1C42-65D3-33516AC449D6}"/>
          </ac:spMkLst>
        </pc:spChg>
        <pc:spChg chg="mod">
          <ac:chgData name="Brilliant Tleane" userId="17b35a9d-d403-4430-92ac-0fd18ec93b8e" providerId="ADAL" clId="{97AEBA6F-07FC-4F7E-973C-EE792AE7B59F}" dt="2024-02-28T12:51:39.736" v="141"/>
          <ac:spMkLst>
            <pc:docMk/>
            <pc:sldMk cId="684089341" sldId="1218"/>
            <ac:spMk id="28" creationId="{627806C4-15BC-0FEC-B2B1-65D970DAB5FA}"/>
          </ac:spMkLst>
        </pc:spChg>
        <pc:spChg chg="mod">
          <ac:chgData name="Brilliant Tleane" userId="17b35a9d-d403-4430-92ac-0fd18ec93b8e" providerId="ADAL" clId="{97AEBA6F-07FC-4F7E-973C-EE792AE7B59F}" dt="2024-02-28T12:51:39.736" v="141"/>
          <ac:spMkLst>
            <pc:docMk/>
            <pc:sldMk cId="684089341" sldId="1218"/>
            <ac:spMk id="29" creationId="{8EDAE267-9CB6-BF27-E23D-ED4FA4019F95}"/>
          </ac:spMkLst>
        </pc:spChg>
        <pc:spChg chg="mod">
          <ac:chgData name="Brilliant Tleane" userId="17b35a9d-d403-4430-92ac-0fd18ec93b8e" providerId="ADAL" clId="{97AEBA6F-07FC-4F7E-973C-EE792AE7B59F}" dt="2024-02-28T12:51:39.736" v="141"/>
          <ac:spMkLst>
            <pc:docMk/>
            <pc:sldMk cId="684089341" sldId="1218"/>
            <ac:spMk id="30" creationId="{86E0FBBA-72FD-2048-715E-027DADCEE769}"/>
          </ac:spMkLst>
        </pc:spChg>
        <pc:spChg chg="mod">
          <ac:chgData name="Brilliant Tleane" userId="17b35a9d-d403-4430-92ac-0fd18ec93b8e" providerId="ADAL" clId="{97AEBA6F-07FC-4F7E-973C-EE792AE7B59F}" dt="2024-02-28T12:51:39.736" v="141"/>
          <ac:spMkLst>
            <pc:docMk/>
            <pc:sldMk cId="684089341" sldId="1218"/>
            <ac:spMk id="31" creationId="{14B5D750-3649-F808-E5FD-F26FA82B9BDF}"/>
          </ac:spMkLst>
        </pc:spChg>
        <pc:spChg chg="mod">
          <ac:chgData name="Brilliant Tleane" userId="17b35a9d-d403-4430-92ac-0fd18ec93b8e" providerId="ADAL" clId="{97AEBA6F-07FC-4F7E-973C-EE792AE7B59F}" dt="2024-02-28T12:51:02.008" v="140" actId="20577"/>
          <ac:spMkLst>
            <pc:docMk/>
            <pc:sldMk cId="684089341" sldId="1218"/>
            <ac:spMk id="32" creationId="{3EFA6774-EB9B-5C1C-3741-946837B88EF0}"/>
          </ac:spMkLst>
        </pc:spChg>
        <pc:spChg chg="mod">
          <ac:chgData name="Brilliant Tleane" userId="17b35a9d-d403-4430-92ac-0fd18ec93b8e" providerId="ADAL" clId="{97AEBA6F-07FC-4F7E-973C-EE792AE7B59F}" dt="2024-02-28T12:51:39.736" v="141"/>
          <ac:spMkLst>
            <pc:docMk/>
            <pc:sldMk cId="684089341" sldId="1218"/>
            <ac:spMk id="33" creationId="{6DD946DB-0A84-8B19-7BDD-AA9FAF3E1A42}"/>
          </ac:spMkLst>
        </pc:spChg>
        <pc:spChg chg="mod">
          <ac:chgData name="Brilliant Tleane" userId="17b35a9d-d403-4430-92ac-0fd18ec93b8e" providerId="ADAL" clId="{97AEBA6F-07FC-4F7E-973C-EE792AE7B59F}" dt="2024-02-28T12:51:39.736" v="141"/>
          <ac:spMkLst>
            <pc:docMk/>
            <pc:sldMk cId="684089341" sldId="1218"/>
            <ac:spMk id="34" creationId="{1C42C154-A075-DDB0-FF88-43BBC0554334}"/>
          </ac:spMkLst>
        </pc:spChg>
        <pc:spChg chg="mod">
          <ac:chgData name="Brilliant Tleane" userId="17b35a9d-d403-4430-92ac-0fd18ec93b8e" providerId="ADAL" clId="{97AEBA6F-07FC-4F7E-973C-EE792AE7B59F}" dt="2024-02-28T12:51:39.736" v="141"/>
          <ac:spMkLst>
            <pc:docMk/>
            <pc:sldMk cId="684089341" sldId="1218"/>
            <ac:spMk id="35" creationId="{14C8659C-3824-0086-EA5D-027C6BE86A4A}"/>
          </ac:spMkLst>
        </pc:spChg>
        <pc:spChg chg="mod">
          <ac:chgData name="Brilliant Tleane" userId="17b35a9d-d403-4430-92ac-0fd18ec93b8e" providerId="ADAL" clId="{97AEBA6F-07FC-4F7E-973C-EE792AE7B59F}" dt="2024-02-28T12:51:39.736" v="141"/>
          <ac:spMkLst>
            <pc:docMk/>
            <pc:sldMk cId="684089341" sldId="1218"/>
            <ac:spMk id="36" creationId="{CDBB218D-D961-CFEB-EAA4-0A858559F15B}"/>
          </ac:spMkLst>
        </pc:spChg>
        <pc:spChg chg="mod">
          <ac:chgData name="Brilliant Tleane" userId="17b35a9d-d403-4430-92ac-0fd18ec93b8e" providerId="ADAL" clId="{97AEBA6F-07FC-4F7E-973C-EE792AE7B59F}" dt="2024-02-28T12:51:39.736" v="141"/>
          <ac:spMkLst>
            <pc:docMk/>
            <pc:sldMk cId="684089341" sldId="1218"/>
            <ac:spMk id="37" creationId="{4EF60666-676E-7BCB-BF21-547F992FF95C}"/>
          </ac:spMkLst>
        </pc:spChg>
        <pc:spChg chg="mod">
          <ac:chgData name="Brilliant Tleane" userId="17b35a9d-d403-4430-92ac-0fd18ec93b8e" providerId="ADAL" clId="{97AEBA6F-07FC-4F7E-973C-EE792AE7B59F}" dt="2024-02-28T12:51:39.736" v="141"/>
          <ac:spMkLst>
            <pc:docMk/>
            <pc:sldMk cId="684089341" sldId="1218"/>
            <ac:spMk id="38" creationId="{B953BCA2-1CA2-BAE6-37DF-100C8332BB97}"/>
          </ac:spMkLst>
        </pc:spChg>
        <pc:spChg chg="mod">
          <ac:chgData name="Brilliant Tleane" userId="17b35a9d-d403-4430-92ac-0fd18ec93b8e" providerId="ADAL" clId="{97AEBA6F-07FC-4F7E-973C-EE792AE7B59F}" dt="2024-02-28T12:51:39.736" v="141"/>
          <ac:spMkLst>
            <pc:docMk/>
            <pc:sldMk cId="684089341" sldId="1218"/>
            <ac:spMk id="39" creationId="{A5AC376F-3291-B8F8-CCD7-C3277257765F}"/>
          </ac:spMkLst>
        </pc:spChg>
        <pc:spChg chg="mod">
          <ac:chgData name="Brilliant Tleane" userId="17b35a9d-d403-4430-92ac-0fd18ec93b8e" providerId="ADAL" clId="{97AEBA6F-07FC-4F7E-973C-EE792AE7B59F}" dt="2024-02-28T12:51:39.736" v="141"/>
          <ac:spMkLst>
            <pc:docMk/>
            <pc:sldMk cId="684089341" sldId="1218"/>
            <ac:spMk id="40" creationId="{ED4F22CF-4B75-8075-0756-DB5978867D42}"/>
          </ac:spMkLst>
        </pc:spChg>
        <pc:spChg chg="mod">
          <ac:chgData name="Brilliant Tleane" userId="17b35a9d-d403-4430-92ac-0fd18ec93b8e" providerId="ADAL" clId="{97AEBA6F-07FC-4F7E-973C-EE792AE7B59F}" dt="2024-02-28T12:51:39.736" v="141"/>
          <ac:spMkLst>
            <pc:docMk/>
            <pc:sldMk cId="684089341" sldId="1218"/>
            <ac:spMk id="41" creationId="{AB5290A5-7387-DEEB-8A20-44C5EF97DAB2}"/>
          </ac:spMkLst>
        </pc:spChg>
        <pc:spChg chg="mod">
          <ac:chgData name="Brilliant Tleane" userId="17b35a9d-d403-4430-92ac-0fd18ec93b8e" providerId="ADAL" clId="{97AEBA6F-07FC-4F7E-973C-EE792AE7B59F}" dt="2024-02-28T12:51:39.736" v="141"/>
          <ac:spMkLst>
            <pc:docMk/>
            <pc:sldMk cId="684089341" sldId="1218"/>
            <ac:spMk id="42" creationId="{CEE53B8E-5740-F245-AD8C-B8AB8E666576}"/>
          </ac:spMkLst>
        </pc:spChg>
        <pc:spChg chg="mod">
          <ac:chgData name="Brilliant Tleane" userId="17b35a9d-d403-4430-92ac-0fd18ec93b8e" providerId="ADAL" clId="{97AEBA6F-07FC-4F7E-973C-EE792AE7B59F}" dt="2024-02-28T12:51:39.736" v="141"/>
          <ac:spMkLst>
            <pc:docMk/>
            <pc:sldMk cId="684089341" sldId="1218"/>
            <ac:spMk id="43" creationId="{B00E7A0B-A007-DC27-E630-B24F0CE35256}"/>
          </ac:spMkLst>
        </pc:spChg>
        <pc:spChg chg="mod">
          <ac:chgData name="Brilliant Tleane" userId="17b35a9d-d403-4430-92ac-0fd18ec93b8e" providerId="ADAL" clId="{97AEBA6F-07FC-4F7E-973C-EE792AE7B59F}" dt="2024-02-28T12:51:39.736" v="141"/>
          <ac:spMkLst>
            <pc:docMk/>
            <pc:sldMk cId="684089341" sldId="1218"/>
            <ac:spMk id="44" creationId="{72BE0A61-992B-CFE1-7E20-92C860D5EFAA}"/>
          </ac:spMkLst>
        </pc:spChg>
        <pc:spChg chg="mod">
          <ac:chgData name="Brilliant Tleane" userId="17b35a9d-d403-4430-92ac-0fd18ec93b8e" providerId="ADAL" clId="{97AEBA6F-07FC-4F7E-973C-EE792AE7B59F}" dt="2024-02-28T12:51:39.736" v="141"/>
          <ac:spMkLst>
            <pc:docMk/>
            <pc:sldMk cId="684089341" sldId="1218"/>
            <ac:spMk id="45" creationId="{A4EAE2FF-7013-C9C8-6709-C6A03D925115}"/>
          </ac:spMkLst>
        </pc:spChg>
        <pc:spChg chg="mod">
          <ac:chgData name="Brilliant Tleane" userId="17b35a9d-d403-4430-92ac-0fd18ec93b8e" providerId="ADAL" clId="{97AEBA6F-07FC-4F7E-973C-EE792AE7B59F}" dt="2024-02-28T12:51:39.736" v="141"/>
          <ac:spMkLst>
            <pc:docMk/>
            <pc:sldMk cId="684089341" sldId="1218"/>
            <ac:spMk id="46" creationId="{DC98C6C9-95F1-D3FA-62FF-8EBB457DF0DA}"/>
          </ac:spMkLst>
        </pc:spChg>
        <pc:spChg chg="mod">
          <ac:chgData name="Brilliant Tleane" userId="17b35a9d-d403-4430-92ac-0fd18ec93b8e" providerId="ADAL" clId="{97AEBA6F-07FC-4F7E-973C-EE792AE7B59F}" dt="2024-02-28T12:51:39.736" v="141"/>
          <ac:spMkLst>
            <pc:docMk/>
            <pc:sldMk cId="684089341" sldId="1218"/>
            <ac:spMk id="47" creationId="{847A36C1-602B-6F77-678A-60F9D089D1C8}"/>
          </ac:spMkLst>
        </pc:spChg>
        <pc:spChg chg="mod">
          <ac:chgData name="Brilliant Tleane" userId="17b35a9d-d403-4430-92ac-0fd18ec93b8e" providerId="ADAL" clId="{97AEBA6F-07FC-4F7E-973C-EE792AE7B59F}" dt="2024-02-28T12:51:39.736" v="141"/>
          <ac:spMkLst>
            <pc:docMk/>
            <pc:sldMk cId="684089341" sldId="1218"/>
            <ac:spMk id="48" creationId="{26784C52-35F4-3C90-6D9A-556A499F1E43}"/>
          </ac:spMkLst>
        </pc:spChg>
        <pc:spChg chg="mod">
          <ac:chgData name="Brilliant Tleane" userId="17b35a9d-d403-4430-92ac-0fd18ec93b8e" providerId="ADAL" clId="{97AEBA6F-07FC-4F7E-973C-EE792AE7B59F}" dt="2024-02-28T12:51:39.736" v="141"/>
          <ac:spMkLst>
            <pc:docMk/>
            <pc:sldMk cId="684089341" sldId="1218"/>
            <ac:spMk id="49" creationId="{CD436DE9-E00A-EAEE-21C0-F85ED77C8844}"/>
          </ac:spMkLst>
        </pc:spChg>
        <pc:spChg chg="mod">
          <ac:chgData name="Brilliant Tleane" userId="17b35a9d-d403-4430-92ac-0fd18ec93b8e" providerId="ADAL" clId="{97AEBA6F-07FC-4F7E-973C-EE792AE7B59F}" dt="2024-02-28T12:51:39.736" v="141"/>
          <ac:spMkLst>
            <pc:docMk/>
            <pc:sldMk cId="684089341" sldId="1218"/>
            <ac:spMk id="50" creationId="{9B32B2C0-2A76-FF3D-C6DE-3BCB0C34E35A}"/>
          </ac:spMkLst>
        </pc:spChg>
        <pc:spChg chg="mod">
          <ac:chgData name="Brilliant Tleane" userId="17b35a9d-d403-4430-92ac-0fd18ec93b8e" providerId="ADAL" clId="{97AEBA6F-07FC-4F7E-973C-EE792AE7B59F}" dt="2024-02-28T12:51:39.736" v="141"/>
          <ac:spMkLst>
            <pc:docMk/>
            <pc:sldMk cId="684089341" sldId="1218"/>
            <ac:spMk id="51" creationId="{FBB709FF-B679-1849-CDAB-7C7330D9507C}"/>
          </ac:spMkLst>
        </pc:spChg>
        <pc:spChg chg="mod">
          <ac:chgData name="Brilliant Tleane" userId="17b35a9d-d403-4430-92ac-0fd18ec93b8e" providerId="ADAL" clId="{97AEBA6F-07FC-4F7E-973C-EE792AE7B59F}" dt="2024-02-28T12:51:39.736" v="141"/>
          <ac:spMkLst>
            <pc:docMk/>
            <pc:sldMk cId="684089341" sldId="1218"/>
            <ac:spMk id="52" creationId="{B3CA545B-AE9C-1878-C51D-73D0CE77C661}"/>
          </ac:spMkLst>
        </pc:spChg>
        <pc:spChg chg="mod">
          <ac:chgData name="Brilliant Tleane" userId="17b35a9d-d403-4430-92ac-0fd18ec93b8e" providerId="ADAL" clId="{97AEBA6F-07FC-4F7E-973C-EE792AE7B59F}" dt="2024-02-28T12:51:39.736" v="141"/>
          <ac:spMkLst>
            <pc:docMk/>
            <pc:sldMk cId="684089341" sldId="1218"/>
            <ac:spMk id="53" creationId="{83D3CB01-80C8-2849-2E60-161AB4269E3D}"/>
          </ac:spMkLst>
        </pc:spChg>
        <pc:spChg chg="mod">
          <ac:chgData name="Brilliant Tleane" userId="17b35a9d-d403-4430-92ac-0fd18ec93b8e" providerId="ADAL" clId="{97AEBA6F-07FC-4F7E-973C-EE792AE7B59F}" dt="2024-02-28T12:51:39.736" v="141"/>
          <ac:spMkLst>
            <pc:docMk/>
            <pc:sldMk cId="684089341" sldId="1218"/>
            <ac:spMk id="54" creationId="{9A6E15C4-7F74-9991-41DF-A345A38326DF}"/>
          </ac:spMkLst>
        </pc:spChg>
        <pc:spChg chg="mod">
          <ac:chgData name="Brilliant Tleane" userId="17b35a9d-d403-4430-92ac-0fd18ec93b8e" providerId="ADAL" clId="{97AEBA6F-07FC-4F7E-973C-EE792AE7B59F}" dt="2024-02-28T12:51:39.736" v="141"/>
          <ac:spMkLst>
            <pc:docMk/>
            <pc:sldMk cId="684089341" sldId="1218"/>
            <ac:spMk id="55" creationId="{01BDDF76-D86E-BD5B-631A-25B404897A96}"/>
          </ac:spMkLst>
        </pc:spChg>
        <pc:spChg chg="mod">
          <ac:chgData name="Brilliant Tleane" userId="17b35a9d-d403-4430-92ac-0fd18ec93b8e" providerId="ADAL" clId="{97AEBA6F-07FC-4F7E-973C-EE792AE7B59F}" dt="2024-02-28T12:51:39.736" v="141"/>
          <ac:spMkLst>
            <pc:docMk/>
            <pc:sldMk cId="684089341" sldId="1218"/>
            <ac:spMk id="56" creationId="{B1E88009-FE3A-AFA3-2A99-97BAA169E333}"/>
          </ac:spMkLst>
        </pc:spChg>
        <pc:spChg chg="mod">
          <ac:chgData name="Brilliant Tleane" userId="17b35a9d-d403-4430-92ac-0fd18ec93b8e" providerId="ADAL" clId="{97AEBA6F-07FC-4F7E-973C-EE792AE7B59F}" dt="2024-02-28T12:51:39.736" v="141"/>
          <ac:spMkLst>
            <pc:docMk/>
            <pc:sldMk cId="684089341" sldId="1218"/>
            <ac:spMk id="57" creationId="{91F4336D-4357-C93B-DC30-D888C0F09781}"/>
          </ac:spMkLst>
        </pc:spChg>
        <pc:spChg chg="mod">
          <ac:chgData name="Brilliant Tleane" userId="17b35a9d-d403-4430-92ac-0fd18ec93b8e" providerId="ADAL" clId="{97AEBA6F-07FC-4F7E-973C-EE792AE7B59F}" dt="2024-02-28T12:51:39.736" v="141"/>
          <ac:spMkLst>
            <pc:docMk/>
            <pc:sldMk cId="684089341" sldId="1218"/>
            <ac:spMk id="58" creationId="{8FC94376-1ADA-A5EB-0CD1-313C88242749}"/>
          </ac:spMkLst>
        </pc:spChg>
        <pc:spChg chg="mod">
          <ac:chgData name="Brilliant Tleane" userId="17b35a9d-d403-4430-92ac-0fd18ec93b8e" providerId="ADAL" clId="{97AEBA6F-07FC-4F7E-973C-EE792AE7B59F}" dt="2024-02-28T12:51:39.736" v="141"/>
          <ac:spMkLst>
            <pc:docMk/>
            <pc:sldMk cId="684089341" sldId="1218"/>
            <ac:spMk id="59" creationId="{8949DC99-96FA-C068-6F24-74CF52B62138}"/>
          </ac:spMkLst>
        </pc:spChg>
        <pc:spChg chg="mod">
          <ac:chgData name="Brilliant Tleane" userId="17b35a9d-d403-4430-92ac-0fd18ec93b8e" providerId="ADAL" clId="{97AEBA6F-07FC-4F7E-973C-EE792AE7B59F}" dt="2024-02-28T12:52:25.278" v="142" actId="108"/>
          <ac:spMkLst>
            <pc:docMk/>
            <pc:sldMk cId="684089341" sldId="1218"/>
            <ac:spMk id="60" creationId="{70409B28-22F9-32BE-8063-FDA2C9C53137}"/>
          </ac:spMkLst>
        </pc:spChg>
        <pc:spChg chg="mod">
          <ac:chgData name="Brilliant Tleane" userId="17b35a9d-d403-4430-92ac-0fd18ec93b8e" providerId="ADAL" clId="{97AEBA6F-07FC-4F7E-973C-EE792AE7B59F}" dt="2024-02-28T12:51:39.736" v="141"/>
          <ac:spMkLst>
            <pc:docMk/>
            <pc:sldMk cId="684089341" sldId="1218"/>
            <ac:spMk id="62" creationId="{383DA331-7C9D-EA48-A754-037034BD79CC}"/>
          </ac:spMkLst>
        </pc:spChg>
        <pc:spChg chg="mod">
          <ac:chgData name="Brilliant Tleane" userId="17b35a9d-d403-4430-92ac-0fd18ec93b8e" providerId="ADAL" clId="{97AEBA6F-07FC-4F7E-973C-EE792AE7B59F}" dt="2024-02-28T12:51:39.736" v="141"/>
          <ac:spMkLst>
            <pc:docMk/>
            <pc:sldMk cId="684089341" sldId="1218"/>
            <ac:spMk id="63" creationId="{018794AB-1F79-0ACF-5A7A-8AC1D0703E3B}"/>
          </ac:spMkLst>
        </pc:spChg>
        <pc:spChg chg="mod">
          <ac:chgData name="Brilliant Tleane" userId="17b35a9d-d403-4430-92ac-0fd18ec93b8e" providerId="ADAL" clId="{97AEBA6F-07FC-4F7E-973C-EE792AE7B59F}" dt="2024-02-28T12:51:39.736" v="141"/>
          <ac:spMkLst>
            <pc:docMk/>
            <pc:sldMk cId="684089341" sldId="1218"/>
            <ac:spMk id="65" creationId="{D46C8C61-C03E-8E59-9EDA-F89573965BA3}"/>
          </ac:spMkLst>
        </pc:spChg>
        <pc:spChg chg="mod">
          <ac:chgData name="Brilliant Tleane" userId="17b35a9d-d403-4430-92ac-0fd18ec93b8e" providerId="ADAL" clId="{97AEBA6F-07FC-4F7E-973C-EE792AE7B59F}" dt="2024-02-28T12:51:39.736" v="141"/>
          <ac:spMkLst>
            <pc:docMk/>
            <pc:sldMk cId="684089341" sldId="1218"/>
            <ac:spMk id="66" creationId="{13E78072-A8E7-6694-A28A-0D86BE579384}"/>
          </ac:spMkLst>
        </pc:spChg>
        <pc:grpChg chg="add mod">
          <ac:chgData name="Brilliant Tleane" userId="17b35a9d-d403-4430-92ac-0fd18ec93b8e" providerId="ADAL" clId="{97AEBA6F-07FC-4F7E-973C-EE792AE7B59F}" dt="2024-02-28T12:51:39.736" v="141"/>
          <ac:grpSpMkLst>
            <pc:docMk/>
            <pc:sldMk cId="684089341" sldId="1218"/>
            <ac:grpSpMk id="2" creationId="{D1A94754-0F07-3436-C4F8-040BEF7AEAEF}"/>
          </ac:grpSpMkLst>
        </pc:grpChg>
        <pc:grpChg chg="mod">
          <ac:chgData name="Brilliant Tleane" userId="17b35a9d-d403-4430-92ac-0fd18ec93b8e" providerId="ADAL" clId="{97AEBA6F-07FC-4F7E-973C-EE792AE7B59F}" dt="2024-02-28T12:51:39.736" v="141"/>
          <ac:grpSpMkLst>
            <pc:docMk/>
            <pc:sldMk cId="684089341" sldId="1218"/>
            <ac:grpSpMk id="3" creationId="{16D7431D-0E74-2D7E-57DD-BB15F5AACE8E}"/>
          </ac:grpSpMkLst>
        </pc:grpChg>
        <pc:grpChg chg="mod">
          <ac:chgData name="Brilliant Tleane" userId="17b35a9d-d403-4430-92ac-0fd18ec93b8e" providerId="ADAL" clId="{97AEBA6F-07FC-4F7E-973C-EE792AE7B59F}" dt="2024-02-28T12:51:39.736" v="141"/>
          <ac:grpSpMkLst>
            <pc:docMk/>
            <pc:sldMk cId="684089341" sldId="1218"/>
            <ac:grpSpMk id="4" creationId="{2373B7B3-703C-C32B-CDAD-AA56001FFF7C}"/>
          </ac:grpSpMkLst>
        </pc:grpChg>
        <pc:grpChg chg="mod">
          <ac:chgData name="Brilliant Tleane" userId="17b35a9d-d403-4430-92ac-0fd18ec93b8e" providerId="ADAL" clId="{97AEBA6F-07FC-4F7E-973C-EE792AE7B59F}" dt="2024-02-28T12:51:39.736" v="141"/>
          <ac:grpSpMkLst>
            <pc:docMk/>
            <pc:sldMk cId="684089341" sldId="1218"/>
            <ac:grpSpMk id="5" creationId="{49AA8A5A-D5B1-C8C6-61EF-CFB61B1EB57B}"/>
          </ac:grpSpMkLst>
        </pc:grpChg>
        <pc:grpChg chg="mod">
          <ac:chgData name="Brilliant Tleane" userId="17b35a9d-d403-4430-92ac-0fd18ec93b8e" providerId="ADAL" clId="{97AEBA6F-07FC-4F7E-973C-EE792AE7B59F}" dt="2024-02-28T12:51:39.736" v="141"/>
          <ac:grpSpMkLst>
            <pc:docMk/>
            <pc:sldMk cId="684089341" sldId="1218"/>
            <ac:grpSpMk id="6" creationId="{BEFD0D45-F32A-EE99-E712-08589CF6031B}"/>
          </ac:grpSpMkLst>
        </pc:grpChg>
        <pc:grpChg chg="mod">
          <ac:chgData name="Brilliant Tleane" userId="17b35a9d-d403-4430-92ac-0fd18ec93b8e" providerId="ADAL" clId="{97AEBA6F-07FC-4F7E-973C-EE792AE7B59F}" dt="2024-02-28T12:51:39.736" v="141"/>
          <ac:grpSpMkLst>
            <pc:docMk/>
            <pc:sldMk cId="684089341" sldId="1218"/>
            <ac:grpSpMk id="7" creationId="{31525985-B030-1EA9-DCEC-B63019E84B11}"/>
          </ac:grpSpMkLst>
        </pc:grpChg>
        <pc:grpChg chg="mod">
          <ac:chgData name="Brilliant Tleane" userId="17b35a9d-d403-4430-92ac-0fd18ec93b8e" providerId="ADAL" clId="{97AEBA6F-07FC-4F7E-973C-EE792AE7B59F}" dt="2024-02-28T12:51:39.736" v="141"/>
          <ac:grpSpMkLst>
            <pc:docMk/>
            <pc:sldMk cId="684089341" sldId="1218"/>
            <ac:grpSpMk id="8" creationId="{F8EF02DF-F858-C9E2-D3C8-AECF19F16E42}"/>
          </ac:grpSpMkLst>
        </pc:grpChg>
        <pc:grpChg chg="mod">
          <ac:chgData name="Brilliant Tleane" userId="17b35a9d-d403-4430-92ac-0fd18ec93b8e" providerId="ADAL" clId="{97AEBA6F-07FC-4F7E-973C-EE792AE7B59F}" dt="2024-02-28T12:51:39.736" v="141"/>
          <ac:grpSpMkLst>
            <pc:docMk/>
            <pc:sldMk cId="684089341" sldId="1218"/>
            <ac:grpSpMk id="9" creationId="{87598357-7284-C3F2-AAAB-F89A939B6D23}"/>
          </ac:grpSpMkLst>
        </pc:grpChg>
        <pc:picChg chg="del">
          <ac:chgData name="Brilliant Tleane" userId="17b35a9d-d403-4430-92ac-0fd18ec93b8e" providerId="ADAL" clId="{97AEBA6F-07FC-4F7E-973C-EE792AE7B59F}" dt="2024-02-28T12:50:14.132" v="106" actId="478"/>
          <ac:picMkLst>
            <pc:docMk/>
            <pc:sldMk cId="684089341" sldId="1218"/>
            <ac:picMk id="19" creationId="{CD4C556E-6C87-7663-9A39-FE74A9CA267D}"/>
          </ac:picMkLst>
        </pc:picChg>
        <pc:picChg chg="del">
          <ac:chgData name="Brilliant Tleane" userId="17b35a9d-d403-4430-92ac-0fd18ec93b8e" providerId="ADAL" clId="{97AEBA6F-07FC-4F7E-973C-EE792AE7B59F}" dt="2024-02-28T12:50:14.132" v="106" actId="478"/>
          <ac:picMkLst>
            <pc:docMk/>
            <pc:sldMk cId="684089341" sldId="1218"/>
            <ac:picMk id="20" creationId="{34E54146-1061-FA72-E3D4-33A6802B6F73}"/>
          </ac:picMkLst>
        </pc:picChg>
        <pc:picChg chg="del">
          <ac:chgData name="Brilliant Tleane" userId="17b35a9d-d403-4430-92ac-0fd18ec93b8e" providerId="ADAL" clId="{97AEBA6F-07FC-4F7E-973C-EE792AE7B59F}" dt="2024-02-28T12:50:14.132" v="106" actId="478"/>
          <ac:picMkLst>
            <pc:docMk/>
            <pc:sldMk cId="684089341" sldId="1218"/>
            <ac:picMk id="21" creationId="{8C7BC67F-EA8E-C545-3389-FA78740DE12D}"/>
          </ac:picMkLst>
        </pc:picChg>
        <pc:picChg chg="del">
          <ac:chgData name="Brilliant Tleane" userId="17b35a9d-d403-4430-92ac-0fd18ec93b8e" providerId="ADAL" clId="{97AEBA6F-07FC-4F7E-973C-EE792AE7B59F}" dt="2024-02-28T12:50:14.132" v="106" actId="478"/>
          <ac:picMkLst>
            <pc:docMk/>
            <pc:sldMk cId="684089341" sldId="1218"/>
            <ac:picMk id="22" creationId="{1544E3DD-19FF-AB68-2398-FFF4ED04FA60}"/>
          </ac:picMkLst>
        </pc:picChg>
        <pc:picChg chg="add mod">
          <ac:chgData name="Brilliant Tleane" userId="17b35a9d-d403-4430-92ac-0fd18ec93b8e" providerId="ADAL" clId="{97AEBA6F-07FC-4F7E-973C-EE792AE7B59F}" dt="2024-02-28T12:51:39.736" v="141"/>
          <ac:picMkLst>
            <pc:docMk/>
            <pc:sldMk cId="684089341" sldId="1218"/>
            <ac:picMk id="68" creationId="{A2832AF2-3BEA-BCEE-972A-52FF0CD51E25}"/>
          </ac:picMkLst>
        </pc:picChg>
        <pc:picChg chg="add mod">
          <ac:chgData name="Brilliant Tleane" userId="17b35a9d-d403-4430-92ac-0fd18ec93b8e" providerId="ADAL" clId="{97AEBA6F-07FC-4F7E-973C-EE792AE7B59F}" dt="2024-02-28T12:51:39.736" v="141"/>
          <ac:picMkLst>
            <pc:docMk/>
            <pc:sldMk cId="684089341" sldId="1218"/>
            <ac:picMk id="69" creationId="{28A7E7E5-EFF7-1DA7-B09F-23DE94867A12}"/>
          </ac:picMkLst>
        </pc:picChg>
        <pc:picChg chg="add mod">
          <ac:chgData name="Brilliant Tleane" userId="17b35a9d-d403-4430-92ac-0fd18ec93b8e" providerId="ADAL" clId="{97AEBA6F-07FC-4F7E-973C-EE792AE7B59F}" dt="2024-02-28T12:51:39.736" v="141"/>
          <ac:picMkLst>
            <pc:docMk/>
            <pc:sldMk cId="684089341" sldId="1218"/>
            <ac:picMk id="70" creationId="{636F3037-EC70-35F3-850D-ABB2F4D56F36}"/>
          </ac:picMkLst>
        </pc:picChg>
        <pc:picChg chg="add mod">
          <ac:chgData name="Brilliant Tleane" userId="17b35a9d-d403-4430-92ac-0fd18ec93b8e" providerId="ADAL" clId="{97AEBA6F-07FC-4F7E-973C-EE792AE7B59F}" dt="2024-02-28T12:51:39.736" v="141"/>
          <ac:picMkLst>
            <pc:docMk/>
            <pc:sldMk cId="684089341" sldId="1218"/>
            <ac:picMk id="71" creationId="{E257F6D3-3EB9-6D48-1F69-1655B8A680E1}"/>
          </ac:picMkLst>
        </pc:picChg>
        <pc:cxnChg chg="mod">
          <ac:chgData name="Brilliant Tleane" userId="17b35a9d-d403-4430-92ac-0fd18ec93b8e" providerId="ADAL" clId="{97AEBA6F-07FC-4F7E-973C-EE792AE7B59F}" dt="2024-02-28T12:51:39.736" v="141"/>
          <ac:cxnSpMkLst>
            <pc:docMk/>
            <pc:sldMk cId="684089341" sldId="1218"/>
            <ac:cxnSpMk id="27" creationId="{80BA8EFB-5C0E-03ED-D7F1-CEAB20E858E7}"/>
          </ac:cxnSpMkLst>
        </pc:cxnChg>
        <pc:cxnChg chg="mod">
          <ac:chgData name="Brilliant Tleane" userId="17b35a9d-d403-4430-92ac-0fd18ec93b8e" providerId="ADAL" clId="{97AEBA6F-07FC-4F7E-973C-EE792AE7B59F}" dt="2024-02-28T12:51:39.736" v="141"/>
          <ac:cxnSpMkLst>
            <pc:docMk/>
            <pc:sldMk cId="684089341" sldId="1218"/>
            <ac:cxnSpMk id="61" creationId="{F08B7CDC-F34F-F788-4C2C-21E46B0D6EA4}"/>
          </ac:cxnSpMkLst>
        </pc:cxnChg>
        <pc:cxnChg chg="mod">
          <ac:chgData name="Brilliant Tleane" userId="17b35a9d-d403-4430-92ac-0fd18ec93b8e" providerId="ADAL" clId="{97AEBA6F-07FC-4F7E-973C-EE792AE7B59F}" dt="2024-02-28T12:51:39.736" v="141"/>
          <ac:cxnSpMkLst>
            <pc:docMk/>
            <pc:sldMk cId="684089341" sldId="1218"/>
            <ac:cxnSpMk id="64" creationId="{9FA85D4D-27B9-699D-7463-419A588730A7}"/>
          </ac:cxnSpMkLst>
        </pc:cxnChg>
        <pc:cxnChg chg="mod">
          <ac:chgData name="Brilliant Tleane" userId="17b35a9d-d403-4430-92ac-0fd18ec93b8e" providerId="ADAL" clId="{97AEBA6F-07FC-4F7E-973C-EE792AE7B59F}" dt="2024-02-28T12:51:39.736" v="141"/>
          <ac:cxnSpMkLst>
            <pc:docMk/>
            <pc:sldMk cId="684089341" sldId="1218"/>
            <ac:cxnSpMk id="67" creationId="{AFF6E1EB-5927-1B0E-4B46-4393C0F7E732}"/>
          </ac:cxnSpMkLst>
        </pc:cxnChg>
      </pc:sldChg>
      <pc:sldChg chg="new del">
        <pc:chgData name="Brilliant Tleane" userId="17b35a9d-d403-4430-92ac-0fd18ec93b8e" providerId="ADAL" clId="{97AEBA6F-07FC-4F7E-973C-EE792AE7B59F}" dt="2024-02-28T12:31:01.533" v="1" actId="680"/>
        <pc:sldMkLst>
          <pc:docMk/>
          <pc:sldMk cId="2033258581" sldId="1218"/>
        </pc:sldMkLst>
      </pc:sldChg>
      <pc:sldChg chg="addSp delSp modSp add mod delAnim modAnim">
        <pc:chgData name="Brilliant Tleane" userId="17b35a9d-d403-4430-92ac-0fd18ec93b8e" providerId="ADAL" clId="{97AEBA6F-07FC-4F7E-973C-EE792AE7B59F}" dt="2024-02-28T13:42:04.119" v="535" actId="108"/>
        <pc:sldMkLst>
          <pc:docMk/>
          <pc:sldMk cId="3569622255" sldId="1219"/>
        </pc:sldMkLst>
        <pc:spChg chg="mod">
          <ac:chgData name="Brilliant Tleane" userId="17b35a9d-d403-4430-92ac-0fd18ec93b8e" providerId="ADAL" clId="{97AEBA6F-07FC-4F7E-973C-EE792AE7B59F}" dt="2024-02-28T12:54:31.517" v="154"/>
          <ac:spMkLst>
            <pc:docMk/>
            <pc:sldMk cId="3569622255" sldId="1219"/>
            <ac:spMk id="2" creationId="{E127A138-C84D-256D-AE53-E2F38350C580}"/>
          </ac:spMkLst>
        </pc:spChg>
        <pc:spChg chg="mod">
          <ac:chgData name="Brilliant Tleane" userId="17b35a9d-d403-4430-92ac-0fd18ec93b8e" providerId="ADAL" clId="{97AEBA6F-07FC-4F7E-973C-EE792AE7B59F}" dt="2024-02-28T13:08:54.155" v="241" actId="108"/>
          <ac:spMkLst>
            <pc:docMk/>
            <pc:sldMk cId="3569622255" sldId="1219"/>
            <ac:spMk id="3" creationId="{B650B811-8DD5-4F90-D65F-734EB86F334E}"/>
          </ac:spMkLst>
        </pc:spChg>
        <pc:spChg chg="del">
          <ac:chgData name="Brilliant Tleane" userId="17b35a9d-d403-4430-92ac-0fd18ec93b8e" providerId="ADAL" clId="{97AEBA6F-07FC-4F7E-973C-EE792AE7B59F}" dt="2024-02-28T12:53:37.121" v="148" actId="478"/>
          <ac:spMkLst>
            <pc:docMk/>
            <pc:sldMk cId="3569622255" sldId="1219"/>
            <ac:spMk id="5" creationId="{7CA91FD2-4904-5A3B-20E7-193D2252A4F7}"/>
          </ac:spMkLst>
        </pc:spChg>
        <pc:spChg chg="add del mod">
          <ac:chgData name="Brilliant Tleane" userId="17b35a9d-d403-4430-92ac-0fd18ec93b8e" providerId="ADAL" clId="{97AEBA6F-07FC-4F7E-973C-EE792AE7B59F}" dt="2024-02-28T12:53:35.360" v="147" actId="478"/>
          <ac:spMkLst>
            <pc:docMk/>
            <pc:sldMk cId="3569622255" sldId="1219"/>
            <ac:spMk id="7" creationId="{E4347219-031A-A67A-437C-74A1C64BB028}"/>
          </ac:spMkLst>
        </pc:spChg>
        <pc:spChg chg="add del mod">
          <ac:chgData name="Brilliant Tleane" userId="17b35a9d-d403-4430-92ac-0fd18ec93b8e" providerId="ADAL" clId="{97AEBA6F-07FC-4F7E-973C-EE792AE7B59F}" dt="2024-02-28T12:53:38.390" v="149" actId="478"/>
          <ac:spMkLst>
            <pc:docMk/>
            <pc:sldMk cId="3569622255" sldId="1219"/>
            <ac:spMk id="10" creationId="{F9E8E9CD-C426-3675-CA52-001F76ABBE26}"/>
          </ac:spMkLst>
        </pc:spChg>
        <pc:spChg chg="mod">
          <ac:chgData name="Brilliant Tleane" userId="17b35a9d-d403-4430-92ac-0fd18ec93b8e" providerId="ADAL" clId="{97AEBA6F-07FC-4F7E-973C-EE792AE7B59F}" dt="2024-02-28T12:54:02.053" v="150"/>
          <ac:spMkLst>
            <pc:docMk/>
            <pc:sldMk cId="3569622255" sldId="1219"/>
            <ac:spMk id="20" creationId="{DA912D29-EBF5-5D32-CB16-5769987F8521}"/>
          </ac:spMkLst>
        </pc:spChg>
        <pc:spChg chg="mod">
          <ac:chgData name="Brilliant Tleane" userId="17b35a9d-d403-4430-92ac-0fd18ec93b8e" providerId="ADAL" clId="{97AEBA6F-07FC-4F7E-973C-EE792AE7B59F}" dt="2024-02-28T12:54:02.053" v="150"/>
          <ac:spMkLst>
            <pc:docMk/>
            <pc:sldMk cId="3569622255" sldId="1219"/>
            <ac:spMk id="21" creationId="{E7231F11-E889-E79F-1F89-3D9C86E3DCE6}"/>
          </ac:spMkLst>
        </pc:spChg>
        <pc:spChg chg="mod">
          <ac:chgData name="Brilliant Tleane" userId="17b35a9d-d403-4430-92ac-0fd18ec93b8e" providerId="ADAL" clId="{97AEBA6F-07FC-4F7E-973C-EE792AE7B59F}" dt="2024-02-28T12:54:02.053" v="150"/>
          <ac:spMkLst>
            <pc:docMk/>
            <pc:sldMk cId="3569622255" sldId="1219"/>
            <ac:spMk id="22" creationId="{CE60BBC0-CDDC-B349-017D-004CC13F3B12}"/>
          </ac:spMkLst>
        </pc:spChg>
        <pc:spChg chg="mod">
          <ac:chgData name="Brilliant Tleane" userId="17b35a9d-d403-4430-92ac-0fd18ec93b8e" providerId="ADAL" clId="{97AEBA6F-07FC-4F7E-973C-EE792AE7B59F}" dt="2024-02-28T12:54:02.053" v="150"/>
          <ac:spMkLst>
            <pc:docMk/>
            <pc:sldMk cId="3569622255" sldId="1219"/>
            <ac:spMk id="23" creationId="{6D71A971-8B7F-21CE-5E2B-DE7B7DEFE329}"/>
          </ac:spMkLst>
        </pc:spChg>
        <pc:spChg chg="mod">
          <ac:chgData name="Brilliant Tleane" userId="17b35a9d-d403-4430-92ac-0fd18ec93b8e" providerId="ADAL" clId="{97AEBA6F-07FC-4F7E-973C-EE792AE7B59F}" dt="2024-02-28T12:54:02.053" v="150"/>
          <ac:spMkLst>
            <pc:docMk/>
            <pc:sldMk cId="3569622255" sldId="1219"/>
            <ac:spMk id="24" creationId="{30BA39C6-4D7A-BC61-06C1-F19D8B220451}"/>
          </ac:spMkLst>
        </pc:spChg>
        <pc:spChg chg="mod">
          <ac:chgData name="Brilliant Tleane" userId="17b35a9d-d403-4430-92ac-0fd18ec93b8e" providerId="ADAL" clId="{97AEBA6F-07FC-4F7E-973C-EE792AE7B59F}" dt="2024-02-28T13:42:04.119" v="535" actId="108"/>
          <ac:spMkLst>
            <pc:docMk/>
            <pc:sldMk cId="3569622255" sldId="1219"/>
            <ac:spMk id="25" creationId="{320B5354-A81E-092D-5474-21EB33665ACB}"/>
          </ac:spMkLst>
        </pc:spChg>
        <pc:spChg chg="mod">
          <ac:chgData name="Brilliant Tleane" userId="17b35a9d-d403-4430-92ac-0fd18ec93b8e" providerId="ADAL" clId="{97AEBA6F-07FC-4F7E-973C-EE792AE7B59F}" dt="2024-02-28T12:54:02.053" v="150"/>
          <ac:spMkLst>
            <pc:docMk/>
            <pc:sldMk cId="3569622255" sldId="1219"/>
            <ac:spMk id="27" creationId="{36B325F3-4175-9822-0879-4DB9A59C9F42}"/>
          </ac:spMkLst>
        </pc:spChg>
        <pc:spChg chg="mod">
          <ac:chgData name="Brilliant Tleane" userId="17b35a9d-d403-4430-92ac-0fd18ec93b8e" providerId="ADAL" clId="{97AEBA6F-07FC-4F7E-973C-EE792AE7B59F}" dt="2024-02-28T12:54:02.053" v="150"/>
          <ac:spMkLst>
            <pc:docMk/>
            <pc:sldMk cId="3569622255" sldId="1219"/>
            <ac:spMk id="28" creationId="{21241128-1B1B-4EA2-E374-C5E0890D7EE9}"/>
          </ac:spMkLst>
        </pc:spChg>
        <pc:spChg chg="mod">
          <ac:chgData name="Brilliant Tleane" userId="17b35a9d-d403-4430-92ac-0fd18ec93b8e" providerId="ADAL" clId="{97AEBA6F-07FC-4F7E-973C-EE792AE7B59F}" dt="2024-02-28T12:54:02.053" v="150"/>
          <ac:spMkLst>
            <pc:docMk/>
            <pc:sldMk cId="3569622255" sldId="1219"/>
            <ac:spMk id="29" creationId="{7A52070E-75CF-ED92-4FC7-D3D2153AFDC5}"/>
          </ac:spMkLst>
        </pc:spChg>
        <pc:spChg chg="mod">
          <ac:chgData name="Brilliant Tleane" userId="17b35a9d-d403-4430-92ac-0fd18ec93b8e" providerId="ADAL" clId="{97AEBA6F-07FC-4F7E-973C-EE792AE7B59F}" dt="2024-02-28T12:54:02.053" v="150"/>
          <ac:spMkLst>
            <pc:docMk/>
            <pc:sldMk cId="3569622255" sldId="1219"/>
            <ac:spMk id="30" creationId="{92586EE5-284F-3171-22D1-871A8FC65B7C}"/>
          </ac:spMkLst>
        </pc:spChg>
        <pc:spChg chg="mod">
          <ac:chgData name="Brilliant Tleane" userId="17b35a9d-d403-4430-92ac-0fd18ec93b8e" providerId="ADAL" clId="{97AEBA6F-07FC-4F7E-973C-EE792AE7B59F}" dt="2024-02-28T12:54:02.053" v="150"/>
          <ac:spMkLst>
            <pc:docMk/>
            <pc:sldMk cId="3569622255" sldId="1219"/>
            <ac:spMk id="31" creationId="{3D44D317-A156-055D-CF20-6FB5A471A5E6}"/>
          </ac:spMkLst>
        </pc:spChg>
        <pc:spChg chg="mod">
          <ac:chgData name="Brilliant Tleane" userId="17b35a9d-d403-4430-92ac-0fd18ec93b8e" providerId="ADAL" clId="{97AEBA6F-07FC-4F7E-973C-EE792AE7B59F}" dt="2024-02-28T12:54:02.053" v="150"/>
          <ac:spMkLst>
            <pc:docMk/>
            <pc:sldMk cId="3569622255" sldId="1219"/>
            <ac:spMk id="32" creationId="{39DDB324-DD3C-9A7C-70FC-A331897905FD}"/>
          </ac:spMkLst>
        </pc:spChg>
        <pc:spChg chg="mod">
          <ac:chgData name="Brilliant Tleane" userId="17b35a9d-d403-4430-92ac-0fd18ec93b8e" providerId="ADAL" clId="{97AEBA6F-07FC-4F7E-973C-EE792AE7B59F}" dt="2024-02-28T12:54:02.053" v="150"/>
          <ac:spMkLst>
            <pc:docMk/>
            <pc:sldMk cId="3569622255" sldId="1219"/>
            <ac:spMk id="33" creationId="{907EF56D-ACFA-DE8B-30A2-708AB7BC22E1}"/>
          </ac:spMkLst>
        </pc:spChg>
        <pc:spChg chg="mod">
          <ac:chgData name="Brilliant Tleane" userId="17b35a9d-d403-4430-92ac-0fd18ec93b8e" providerId="ADAL" clId="{97AEBA6F-07FC-4F7E-973C-EE792AE7B59F}" dt="2024-02-28T12:54:02.053" v="150"/>
          <ac:spMkLst>
            <pc:docMk/>
            <pc:sldMk cId="3569622255" sldId="1219"/>
            <ac:spMk id="34" creationId="{BB46E64F-A782-DFC5-12EC-BB4C02920847}"/>
          </ac:spMkLst>
        </pc:spChg>
        <pc:spChg chg="mod">
          <ac:chgData name="Brilliant Tleane" userId="17b35a9d-d403-4430-92ac-0fd18ec93b8e" providerId="ADAL" clId="{97AEBA6F-07FC-4F7E-973C-EE792AE7B59F}" dt="2024-02-28T12:54:02.053" v="150"/>
          <ac:spMkLst>
            <pc:docMk/>
            <pc:sldMk cId="3569622255" sldId="1219"/>
            <ac:spMk id="35" creationId="{052801DA-B31C-BFC0-DC47-3D729DAFB282}"/>
          </ac:spMkLst>
        </pc:spChg>
        <pc:spChg chg="mod">
          <ac:chgData name="Brilliant Tleane" userId="17b35a9d-d403-4430-92ac-0fd18ec93b8e" providerId="ADAL" clId="{97AEBA6F-07FC-4F7E-973C-EE792AE7B59F}" dt="2024-02-28T12:54:02.053" v="150"/>
          <ac:spMkLst>
            <pc:docMk/>
            <pc:sldMk cId="3569622255" sldId="1219"/>
            <ac:spMk id="36" creationId="{08EBD591-5267-4D42-211D-6AE90EEA4CAA}"/>
          </ac:spMkLst>
        </pc:spChg>
        <pc:spChg chg="mod">
          <ac:chgData name="Brilliant Tleane" userId="17b35a9d-d403-4430-92ac-0fd18ec93b8e" providerId="ADAL" clId="{97AEBA6F-07FC-4F7E-973C-EE792AE7B59F}" dt="2024-02-28T12:54:02.053" v="150"/>
          <ac:spMkLst>
            <pc:docMk/>
            <pc:sldMk cId="3569622255" sldId="1219"/>
            <ac:spMk id="37" creationId="{E65E48FD-D6C2-B093-138B-8FC711B7A051}"/>
          </ac:spMkLst>
        </pc:spChg>
        <pc:spChg chg="mod">
          <ac:chgData name="Brilliant Tleane" userId="17b35a9d-d403-4430-92ac-0fd18ec93b8e" providerId="ADAL" clId="{97AEBA6F-07FC-4F7E-973C-EE792AE7B59F}" dt="2024-02-28T12:54:02.053" v="150"/>
          <ac:spMkLst>
            <pc:docMk/>
            <pc:sldMk cId="3569622255" sldId="1219"/>
            <ac:spMk id="38" creationId="{4A99DBFE-BA23-3765-E918-FF778B853FA8}"/>
          </ac:spMkLst>
        </pc:spChg>
        <pc:spChg chg="mod">
          <ac:chgData name="Brilliant Tleane" userId="17b35a9d-d403-4430-92ac-0fd18ec93b8e" providerId="ADAL" clId="{97AEBA6F-07FC-4F7E-973C-EE792AE7B59F}" dt="2024-02-28T12:54:02.053" v="150"/>
          <ac:spMkLst>
            <pc:docMk/>
            <pc:sldMk cId="3569622255" sldId="1219"/>
            <ac:spMk id="39" creationId="{AB357B26-8591-8F3E-2982-656850D2258C}"/>
          </ac:spMkLst>
        </pc:spChg>
        <pc:spChg chg="mod">
          <ac:chgData name="Brilliant Tleane" userId="17b35a9d-d403-4430-92ac-0fd18ec93b8e" providerId="ADAL" clId="{97AEBA6F-07FC-4F7E-973C-EE792AE7B59F}" dt="2024-02-28T12:54:02.053" v="150"/>
          <ac:spMkLst>
            <pc:docMk/>
            <pc:sldMk cId="3569622255" sldId="1219"/>
            <ac:spMk id="40" creationId="{79DE65FB-5FA1-F5B5-7341-77F306C4AD0F}"/>
          </ac:spMkLst>
        </pc:spChg>
        <pc:spChg chg="mod">
          <ac:chgData name="Brilliant Tleane" userId="17b35a9d-d403-4430-92ac-0fd18ec93b8e" providerId="ADAL" clId="{97AEBA6F-07FC-4F7E-973C-EE792AE7B59F}" dt="2024-02-28T12:54:02.053" v="150"/>
          <ac:spMkLst>
            <pc:docMk/>
            <pc:sldMk cId="3569622255" sldId="1219"/>
            <ac:spMk id="41" creationId="{D7F4F454-8B35-6EB9-B443-159B3D2A931A}"/>
          </ac:spMkLst>
        </pc:spChg>
        <pc:spChg chg="mod">
          <ac:chgData name="Brilliant Tleane" userId="17b35a9d-d403-4430-92ac-0fd18ec93b8e" providerId="ADAL" clId="{97AEBA6F-07FC-4F7E-973C-EE792AE7B59F}" dt="2024-02-28T12:54:02.053" v="150"/>
          <ac:spMkLst>
            <pc:docMk/>
            <pc:sldMk cId="3569622255" sldId="1219"/>
            <ac:spMk id="42" creationId="{FF199697-FB2E-118A-FEEA-E4677858FC67}"/>
          </ac:spMkLst>
        </pc:spChg>
        <pc:spChg chg="mod">
          <ac:chgData name="Brilliant Tleane" userId="17b35a9d-d403-4430-92ac-0fd18ec93b8e" providerId="ADAL" clId="{97AEBA6F-07FC-4F7E-973C-EE792AE7B59F}" dt="2024-02-28T12:54:02.053" v="150"/>
          <ac:spMkLst>
            <pc:docMk/>
            <pc:sldMk cId="3569622255" sldId="1219"/>
            <ac:spMk id="43" creationId="{DC83C7C2-22D3-0FA0-B4E0-3FF3F3F46A41}"/>
          </ac:spMkLst>
        </pc:spChg>
        <pc:spChg chg="mod">
          <ac:chgData name="Brilliant Tleane" userId="17b35a9d-d403-4430-92ac-0fd18ec93b8e" providerId="ADAL" clId="{97AEBA6F-07FC-4F7E-973C-EE792AE7B59F}" dt="2024-02-28T12:54:02.053" v="150"/>
          <ac:spMkLst>
            <pc:docMk/>
            <pc:sldMk cId="3569622255" sldId="1219"/>
            <ac:spMk id="44" creationId="{E1ECA392-6A37-6A59-9445-EBAF12C65F96}"/>
          </ac:spMkLst>
        </pc:spChg>
        <pc:spChg chg="mod">
          <ac:chgData name="Brilliant Tleane" userId="17b35a9d-d403-4430-92ac-0fd18ec93b8e" providerId="ADAL" clId="{97AEBA6F-07FC-4F7E-973C-EE792AE7B59F}" dt="2024-02-28T12:54:02.053" v="150"/>
          <ac:spMkLst>
            <pc:docMk/>
            <pc:sldMk cId="3569622255" sldId="1219"/>
            <ac:spMk id="45" creationId="{41512809-4052-670C-E81B-35A6D49198CA}"/>
          </ac:spMkLst>
        </pc:spChg>
        <pc:spChg chg="mod">
          <ac:chgData name="Brilliant Tleane" userId="17b35a9d-d403-4430-92ac-0fd18ec93b8e" providerId="ADAL" clId="{97AEBA6F-07FC-4F7E-973C-EE792AE7B59F}" dt="2024-02-28T12:54:02.053" v="150"/>
          <ac:spMkLst>
            <pc:docMk/>
            <pc:sldMk cId="3569622255" sldId="1219"/>
            <ac:spMk id="46" creationId="{868EF83C-0FB0-5E26-37BC-B0C794F0F198}"/>
          </ac:spMkLst>
        </pc:spChg>
        <pc:spChg chg="mod">
          <ac:chgData name="Brilliant Tleane" userId="17b35a9d-d403-4430-92ac-0fd18ec93b8e" providerId="ADAL" clId="{97AEBA6F-07FC-4F7E-973C-EE792AE7B59F}" dt="2024-02-28T12:54:02.053" v="150"/>
          <ac:spMkLst>
            <pc:docMk/>
            <pc:sldMk cId="3569622255" sldId="1219"/>
            <ac:spMk id="47" creationId="{B637671D-954A-54AC-B35B-33621F2B187F}"/>
          </ac:spMkLst>
        </pc:spChg>
        <pc:spChg chg="mod">
          <ac:chgData name="Brilliant Tleane" userId="17b35a9d-d403-4430-92ac-0fd18ec93b8e" providerId="ADAL" clId="{97AEBA6F-07FC-4F7E-973C-EE792AE7B59F}" dt="2024-02-28T12:54:02.053" v="150"/>
          <ac:spMkLst>
            <pc:docMk/>
            <pc:sldMk cId="3569622255" sldId="1219"/>
            <ac:spMk id="48" creationId="{24D47BED-65E8-DD38-501A-6A0BDE0170E9}"/>
          </ac:spMkLst>
        </pc:spChg>
        <pc:spChg chg="mod">
          <ac:chgData name="Brilliant Tleane" userId="17b35a9d-d403-4430-92ac-0fd18ec93b8e" providerId="ADAL" clId="{97AEBA6F-07FC-4F7E-973C-EE792AE7B59F}" dt="2024-02-28T12:54:02.053" v="150"/>
          <ac:spMkLst>
            <pc:docMk/>
            <pc:sldMk cId="3569622255" sldId="1219"/>
            <ac:spMk id="49" creationId="{A345D13A-0F09-630F-0603-34CB11D67F86}"/>
          </ac:spMkLst>
        </pc:spChg>
        <pc:spChg chg="mod">
          <ac:chgData name="Brilliant Tleane" userId="17b35a9d-d403-4430-92ac-0fd18ec93b8e" providerId="ADAL" clId="{97AEBA6F-07FC-4F7E-973C-EE792AE7B59F}" dt="2024-02-28T12:54:02.053" v="150"/>
          <ac:spMkLst>
            <pc:docMk/>
            <pc:sldMk cId="3569622255" sldId="1219"/>
            <ac:spMk id="50" creationId="{9BD63BFE-7BDA-3564-DE1C-BDA0CE93116F}"/>
          </ac:spMkLst>
        </pc:spChg>
        <pc:spChg chg="mod">
          <ac:chgData name="Brilliant Tleane" userId="17b35a9d-d403-4430-92ac-0fd18ec93b8e" providerId="ADAL" clId="{97AEBA6F-07FC-4F7E-973C-EE792AE7B59F}" dt="2024-02-28T12:54:02.053" v="150"/>
          <ac:spMkLst>
            <pc:docMk/>
            <pc:sldMk cId="3569622255" sldId="1219"/>
            <ac:spMk id="51" creationId="{AEBCC35F-C7E8-7479-BDAF-812A5D6E57CE}"/>
          </ac:spMkLst>
        </pc:spChg>
        <pc:spChg chg="mod">
          <ac:chgData name="Brilliant Tleane" userId="17b35a9d-d403-4430-92ac-0fd18ec93b8e" providerId="ADAL" clId="{97AEBA6F-07FC-4F7E-973C-EE792AE7B59F}" dt="2024-02-28T12:54:02.053" v="150"/>
          <ac:spMkLst>
            <pc:docMk/>
            <pc:sldMk cId="3569622255" sldId="1219"/>
            <ac:spMk id="52" creationId="{CAB7CE5C-C8C5-D504-C031-80A4A259D9CC}"/>
          </ac:spMkLst>
        </pc:spChg>
        <pc:spChg chg="mod">
          <ac:chgData name="Brilliant Tleane" userId="17b35a9d-d403-4430-92ac-0fd18ec93b8e" providerId="ADAL" clId="{97AEBA6F-07FC-4F7E-973C-EE792AE7B59F}" dt="2024-02-28T12:54:02.053" v="150"/>
          <ac:spMkLst>
            <pc:docMk/>
            <pc:sldMk cId="3569622255" sldId="1219"/>
            <ac:spMk id="53" creationId="{6D97331C-F40D-0B64-F6EF-53214A99DACA}"/>
          </ac:spMkLst>
        </pc:spChg>
        <pc:spChg chg="mod">
          <ac:chgData name="Brilliant Tleane" userId="17b35a9d-d403-4430-92ac-0fd18ec93b8e" providerId="ADAL" clId="{97AEBA6F-07FC-4F7E-973C-EE792AE7B59F}" dt="2024-02-28T12:54:02.053" v="150"/>
          <ac:spMkLst>
            <pc:docMk/>
            <pc:sldMk cId="3569622255" sldId="1219"/>
            <ac:spMk id="54" creationId="{FF5F6BEF-6FD7-66A9-AE75-3546476B6151}"/>
          </ac:spMkLst>
        </pc:spChg>
        <pc:spChg chg="mod">
          <ac:chgData name="Brilliant Tleane" userId="17b35a9d-d403-4430-92ac-0fd18ec93b8e" providerId="ADAL" clId="{97AEBA6F-07FC-4F7E-973C-EE792AE7B59F}" dt="2024-02-28T12:54:02.053" v="150"/>
          <ac:spMkLst>
            <pc:docMk/>
            <pc:sldMk cId="3569622255" sldId="1219"/>
            <ac:spMk id="55" creationId="{6D97B373-0473-4602-9E6E-834C5148477D}"/>
          </ac:spMkLst>
        </pc:spChg>
        <pc:spChg chg="mod">
          <ac:chgData name="Brilliant Tleane" userId="17b35a9d-d403-4430-92ac-0fd18ec93b8e" providerId="ADAL" clId="{97AEBA6F-07FC-4F7E-973C-EE792AE7B59F}" dt="2024-02-28T12:54:02.053" v="150"/>
          <ac:spMkLst>
            <pc:docMk/>
            <pc:sldMk cId="3569622255" sldId="1219"/>
            <ac:spMk id="56" creationId="{11492285-BB88-64C5-2BA1-D643FAB2BC26}"/>
          </ac:spMkLst>
        </pc:spChg>
        <pc:spChg chg="mod">
          <ac:chgData name="Brilliant Tleane" userId="17b35a9d-d403-4430-92ac-0fd18ec93b8e" providerId="ADAL" clId="{97AEBA6F-07FC-4F7E-973C-EE792AE7B59F}" dt="2024-02-28T12:54:02.053" v="150"/>
          <ac:spMkLst>
            <pc:docMk/>
            <pc:sldMk cId="3569622255" sldId="1219"/>
            <ac:spMk id="57" creationId="{212D9254-75BA-B88E-9361-80EB9E03C7C7}"/>
          </ac:spMkLst>
        </pc:spChg>
        <pc:spChg chg="mod">
          <ac:chgData name="Brilliant Tleane" userId="17b35a9d-d403-4430-92ac-0fd18ec93b8e" providerId="ADAL" clId="{97AEBA6F-07FC-4F7E-973C-EE792AE7B59F}" dt="2024-02-28T13:41:51.458" v="533" actId="108"/>
          <ac:spMkLst>
            <pc:docMk/>
            <pc:sldMk cId="3569622255" sldId="1219"/>
            <ac:spMk id="58" creationId="{9A315D03-A609-2AA7-512F-90E5BAC91086}"/>
          </ac:spMkLst>
        </pc:spChg>
        <pc:spChg chg="mod">
          <ac:chgData name="Brilliant Tleane" userId="17b35a9d-d403-4430-92ac-0fd18ec93b8e" providerId="ADAL" clId="{97AEBA6F-07FC-4F7E-973C-EE792AE7B59F}" dt="2024-02-28T12:54:02.053" v="150"/>
          <ac:spMkLst>
            <pc:docMk/>
            <pc:sldMk cId="3569622255" sldId="1219"/>
            <ac:spMk id="60" creationId="{84B7BC96-162E-484F-7FBF-52BB06B156D4}"/>
          </ac:spMkLst>
        </pc:spChg>
        <pc:spChg chg="mod">
          <ac:chgData name="Brilliant Tleane" userId="17b35a9d-d403-4430-92ac-0fd18ec93b8e" providerId="ADAL" clId="{97AEBA6F-07FC-4F7E-973C-EE792AE7B59F}" dt="2024-02-28T13:41:29.948" v="529" actId="108"/>
          <ac:spMkLst>
            <pc:docMk/>
            <pc:sldMk cId="3569622255" sldId="1219"/>
            <ac:spMk id="61" creationId="{FD3D318F-8810-0A53-E234-7EAA13B0D449}"/>
          </ac:spMkLst>
        </pc:spChg>
        <pc:spChg chg="mod">
          <ac:chgData name="Brilliant Tleane" userId="17b35a9d-d403-4430-92ac-0fd18ec93b8e" providerId="ADAL" clId="{97AEBA6F-07FC-4F7E-973C-EE792AE7B59F}" dt="2024-02-28T12:54:02.053" v="150"/>
          <ac:spMkLst>
            <pc:docMk/>
            <pc:sldMk cId="3569622255" sldId="1219"/>
            <ac:spMk id="63" creationId="{29E4761F-C77D-1589-BB90-5FA9CAA492D0}"/>
          </ac:spMkLst>
        </pc:spChg>
        <pc:spChg chg="mod">
          <ac:chgData name="Brilliant Tleane" userId="17b35a9d-d403-4430-92ac-0fd18ec93b8e" providerId="ADAL" clId="{97AEBA6F-07FC-4F7E-973C-EE792AE7B59F}" dt="2024-02-28T13:41:59.934" v="534" actId="108"/>
          <ac:spMkLst>
            <pc:docMk/>
            <pc:sldMk cId="3569622255" sldId="1219"/>
            <ac:spMk id="64" creationId="{20DEB7F4-3B6E-A0AD-3992-4AFB91B9CDB8}"/>
          </ac:spMkLst>
        </pc:spChg>
        <pc:grpChg chg="add mod">
          <ac:chgData name="Brilliant Tleane" userId="17b35a9d-d403-4430-92ac-0fd18ec93b8e" providerId="ADAL" clId="{97AEBA6F-07FC-4F7E-973C-EE792AE7B59F}" dt="2024-02-28T13:41:18.787" v="528" actId="1076"/>
          <ac:grpSpMkLst>
            <pc:docMk/>
            <pc:sldMk cId="3569622255" sldId="1219"/>
            <ac:grpSpMk id="11" creationId="{E4C41D84-060F-F708-BEC1-F46453267A81}"/>
          </ac:grpSpMkLst>
        </pc:grpChg>
        <pc:grpChg chg="mod">
          <ac:chgData name="Brilliant Tleane" userId="17b35a9d-d403-4430-92ac-0fd18ec93b8e" providerId="ADAL" clId="{97AEBA6F-07FC-4F7E-973C-EE792AE7B59F}" dt="2024-02-28T12:54:02.053" v="150"/>
          <ac:grpSpMkLst>
            <pc:docMk/>
            <pc:sldMk cId="3569622255" sldId="1219"/>
            <ac:grpSpMk id="12" creationId="{35E73D2B-F75A-C34D-84C5-721A421242C8}"/>
          </ac:grpSpMkLst>
        </pc:grpChg>
        <pc:grpChg chg="mod">
          <ac:chgData name="Brilliant Tleane" userId="17b35a9d-d403-4430-92ac-0fd18ec93b8e" providerId="ADAL" clId="{97AEBA6F-07FC-4F7E-973C-EE792AE7B59F}" dt="2024-02-28T12:54:02.053" v="150"/>
          <ac:grpSpMkLst>
            <pc:docMk/>
            <pc:sldMk cId="3569622255" sldId="1219"/>
            <ac:grpSpMk id="14" creationId="{15FEC39C-CD75-895C-C84C-889B062C58F1}"/>
          </ac:grpSpMkLst>
        </pc:grpChg>
        <pc:grpChg chg="mod">
          <ac:chgData name="Brilliant Tleane" userId="17b35a9d-d403-4430-92ac-0fd18ec93b8e" providerId="ADAL" clId="{97AEBA6F-07FC-4F7E-973C-EE792AE7B59F}" dt="2024-02-28T12:54:02.053" v="150"/>
          <ac:grpSpMkLst>
            <pc:docMk/>
            <pc:sldMk cId="3569622255" sldId="1219"/>
            <ac:grpSpMk id="15" creationId="{5C24EB70-D605-2007-C754-83E32B2DFF2E}"/>
          </ac:grpSpMkLst>
        </pc:grpChg>
        <pc:grpChg chg="mod">
          <ac:chgData name="Brilliant Tleane" userId="17b35a9d-d403-4430-92ac-0fd18ec93b8e" providerId="ADAL" clId="{97AEBA6F-07FC-4F7E-973C-EE792AE7B59F}" dt="2024-02-28T12:54:02.053" v="150"/>
          <ac:grpSpMkLst>
            <pc:docMk/>
            <pc:sldMk cId="3569622255" sldId="1219"/>
            <ac:grpSpMk id="16" creationId="{9755C1CD-3B96-24AF-CE74-A29C60C16289}"/>
          </ac:grpSpMkLst>
        </pc:grpChg>
        <pc:grpChg chg="mod">
          <ac:chgData name="Brilliant Tleane" userId="17b35a9d-d403-4430-92ac-0fd18ec93b8e" providerId="ADAL" clId="{97AEBA6F-07FC-4F7E-973C-EE792AE7B59F}" dt="2024-02-28T12:54:02.053" v="150"/>
          <ac:grpSpMkLst>
            <pc:docMk/>
            <pc:sldMk cId="3569622255" sldId="1219"/>
            <ac:grpSpMk id="17" creationId="{0AE4A14F-EBC7-8194-41A4-86645D23CD88}"/>
          </ac:grpSpMkLst>
        </pc:grpChg>
        <pc:grpChg chg="mod">
          <ac:chgData name="Brilliant Tleane" userId="17b35a9d-d403-4430-92ac-0fd18ec93b8e" providerId="ADAL" clId="{97AEBA6F-07FC-4F7E-973C-EE792AE7B59F}" dt="2024-02-28T12:54:02.053" v="150"/>
          <ac:grpSpMkLst>
            <pc:docMk/>
            <pc:sldMk cId="3569622255" sldId="1219"/>
            <ac:grpSpMk id="18" creationId="{F52676CC-EC6F-E12B-701C-BA2F346877BA}"/>
          </ac:grpSpMkLst>
        </pc:grpChg>
        <pc:grpChg chg="mod">
          <ac:chgData name="Brilliant Tleane" userId="17b35a9d-d403-4430-92ac-0fd18ec93b8e" providerId="ADAL" clId="{97AEBA6F-07FC-4F7E-973C-EE792AE7B59F}" dt="2024-02-28T12:54:02.053" v="150"/>
          <ac:grpSpMkLst>
            <pc:docMk/>
            <pc:sldMk cId="3569622255" sldId="1219"/>
            <ac:grpSpMk id="19" creationId="{D713BE23-00E9-B215-4328-94612A2F7E8D}"/>
          </ac:grpSpMkLst>
        </pc:grpChg>
        <pc:picChg chg="del">
          <ac:chgData name="Brilliant Tleane" userId="17b35a9d-d403-4430-92ac-0fd18ec93b8e" providerId="ADAL" clId="{97AEBA6F-07FC-4F7E-973C-EE792AE7B59F}" dt="2024-02-28T12:53:31.429" v="144" actId="478"/>
          <ac:picMkLst>
            <pc:docMk/>
            <pc:sldMk cId="3569622255" sldId="1219"/>
            <ac:picMk id="6" creationId="{0EB1073E-AA83-282F-DF75-CA0EC75F4386}"/>
          </ac:picMkLst>
        </pc:picChg>
        <pc:picChg chg="del">
          <ac:chgData name="Brilliant Tleane" userId="17b35a9d-d403-4430-92ac-0fd18ec93b8e" providerId="ADAL" clId="{97AEBA6F-07FC-4F7E-973C-EE792AE7B59F}" dt="2024-02-28T12:53:32.010" v="145" actId="478"/>
          <ac:picMkLst>
            <pc:docMk/>
            <pc:sldMk cId="3569622255" sldId="1219"/>
            <ac:picMk id="9" creationId="{0C1AB609-3096-5E87-D3F7-94D83FBD838B}"/>
          </ac:picMkLst>
        </pc:picChg>
        <pc:picChg chg="del">
          <ac:chgData name="Brilliant Tleane" userId="17b35a9d-d403-4430-92ac-0fd18ec93b8e" providerId="ADAL" clId="{97AEBA6F-07FC-4F7E-973C-EE792AE7B59F}" dt="2024-02-28T12:53:32.544" v="146" actId="478"/>
          <ac:picMkLst>
            <pc:docMk/>
            <pc:sldMk cId="3569622255" sldId="1219"/>
            <ac:picMk id="13" creationId="{94D11C91-D819-A151-C25A-0021DDF978AD}"/>
          </ac:picMkLst>
        </pc:picChg>
        <pc:picChg chg="add mod">
          <ac:chgData name="Brilliant Tleane" userId="17b35a9d-d403-4430-92ac-0fd18ec93b8e" providerId="ADAL" clId="{97AEBA6F-07FC-4F7E-973C-EE792AE7B59F}" dt="2024-02-28T12:54:02.053" v="150"/>
          <ac:picMkLst>
            <pc:docMk/>
            <pc:sldMk cId="3569622255" sldId="1219"/>
            <ac:picMk id="66" creationId="{2D148842-C9D7-FC9D-A006-2A89C0897573}"/>
          </ac:picMkLst>
        </pc:picChg>
        <pc:picChg chg="add mod">
          <ac:chgData name="Brilliant Tleane" userId="17b35a9d-d403-4430-92ac-0fd18ec93b8e" providerId="ADAL" clId="{97AEBA6F-07FC-4F7E-973C-EE792AE7B59F}" dt="2024-02-28T12:54:02.053" v="150"/>
          <ac:picMkLst>
            <pc:docMk/>
            <pc:sldMk cId="3569622255" sldId="1219"/>
            <ac:picMk id="67" creationId="{29D4190C-8778-2C93-F4D3-F3A30E14D897}"/>
          </ac:picMkLst>
        </pc:picChg>
        <pc:picChg chg="add mod">
          <ac:chgData name="Brilliant Tleane" userId="17b35a9d-d403-4430-92ac-0fd18ec93b8e" providerId="ADAL" clId="{97AEBA6F-07FC-4F7E-973C-EE792AE7B59F}" dt="2024-02-28T12:54:02.053" v="150"/>
          <ac:picMkLst>
            <pc:docMk/>
            <pc:sldMk cId="3569622255" sldId="1219"/>
            <ac:picMk id="68" creationId="{010DC843-2D4D-22EA-4901-5D9B7B9BD631}"/>
          </ac:picMkLst>
        </pc:picChg>
        <pc:picChg chg="add mod">
          <ac:chgData name="Brilliant Tleane" userId="17b35a9d-d403-4430-92ac-0fd18ec93b8e" providerId="ADAL" clId="{97AEBA6F-07FC-4F7E-973C-EE792AE7B59F}" dt="2024-02-28T12:54:02.053" v="150"/>
          <ac:picMkLst>
            <pc:docMk/>
            <pc:sldMk cId="3569622255" sldId="1219"/>
            <ac:picMk id="69" creationId="{6324CE32-8517-30AE-251A-79D3B61840EB}"/>
          </ac:picMkLst>
        </pc:picChg>
        <pc:cxnChg chg="mod">
          <ac:chgData name="Brilliant Tleane" userId="17b35a9d-d403-4430-92ac-0fd18ec93b8e" providerId="ADAL" clId="{97AEBA6F-07FC-4F7E-973C-EE792AE7B59F}" dt="2024-02-28T12:54:02.053" v="150"/>
          <ac:cxnSpMkLst>
            <pc:docMk/>
            <pc:sldMk cId="3569622255" sldId="1219"/>
            <ac:cxnSpMk id="26" creationId="{15EF7886-C69F-40CD-8DD3-4C993CE80250}"/>
          </ac:cxnSpMkLst>
        </pc:cxnChg>
        <pc:cxnChg chg="mod">
          <ac:chgData name="Brilliant Tleane" userId="17b35a9d-d403-4430-92ac-0fd18ec93b8e" providerId="ADAL" clId="{97AEBA6F-07FC-4F7E-973C-EE792AE7B59F}" dt="2024-02-28T12:54:02.053" v="150"/>
          <ac:cxnSpMkLst>
            <pc:docMk/>
            <pc:sldMk cId="3569622255" sldId="1219"/>
            <ac:cxnSpMk id="59" creationId="{C4B11D90-CA2D-8418-D1BE-C2EEDCFB0395}"/>
          </ac:cxnSpMkLst>
        </pc:cxnChg>
        <pc:cxnChg chg="mod">
          <ac:chgData name="Brilliant Tleane" userId="17b35a9d-d403-4430-92ac-0fd18ec93b8e" providerId="ADAL" clId="{97AEBA6F-07FC-4F7E-973C-EE792AE7B59F}" dt="2024-02-28T12:54:02.053" v="150"/>
          <ac:cxnSpMkLst>
            <pc:docMk/>
            <pc:sldMk cId="3569622255" sldId="1219"/>
            <ac:cxnSpMk id="62" creationId="{5BB59A58-8C68-9A08-46BE-B05452BDA8A5}"/>
          </ac:cxnSpMkLst>
        </pc:cxnChg>
        <pc:cxnChg chg="mod">
          <ac:chgData name="Brilliant Tleane" userId="17b35a9d-d403-4430-92ac-0fd18ec93b8e" providerId="ADAL" clId="{97AEBA6F-07FC-4F7E-973C-EE792AE7B59F}" dt="2024-02-28T12:54:02.053" v="150"/>
          <ac:cxnSpMkLst>
            <pc:docMk/>
            <pc:sldMk cId="3569622255" sldId="1219"/>
            <ac:cxnSpMk id="65" creationId="{690F6149-3659-71F7-AB1D-12EDC6B1EAED}"/>
          </ac:cxnSpMkLst>
        </pc:cxnChg>
      </pc:sldChg>
      <pc:sldChg chg="addSp delSp modSp add mod delAnim modAnim">
        <pc:chgData name="Brilliant Tleane" userId="17b35a9d-d403-4430-92ac-0fd18ec93b8e" providerId="ADAL" clId="{97AEBA6F-07FC-4F7E-973C-EE792AE7B59F}" dt="2024-02-28T13:08:05.644" v="240" actId="108"/>
        <pc:sldMkLst>
          <pc:docMk/>
          <pc:sldMk cId="3144099230" sldId="1220"/>
        </pc:sldMkLst>
        <pc:spChg chg="mod">
          <ac:chgData name="Brilliant Tleane" userId="17b35a9d-d403-4430-92ac-0fd18ec93b8e" providerId="ADAL" clId="{97AEBA6F-07FC-4F7E-973C-EE792AE7B59F}" dt="2024-02-28T13:01:04.234" v="196" actId="6549"/>
          <ac:spMkLst>
            <pc:docMk/>
            <pc:sldMk cId="3144099230" sldId="1220"/>
            <ac:spMk id="2" creationId="{E127A138-C84D-256D-AE53-E2F38350C580}"/>
          </ac:spMkLst>
        </pc:spChg>
        <pc:spChg chg="add del mod">
          <ac:chgData name="Brilliant Tleane" userId="17b35a9d-d403-4430-92ac-0fd18ec93b8e" providerId="ADAL" clId="{97AEBA6F-07FC-4F7E-973C-EE792AE7B59F}" dt="2024-02-28T13:00:39.333" v="188" actId="478"/>
          <ac:spMkLst>
            <pc:docMk/>
            <pc:sldMk cId="3144099230" sldId="1220"/>
            <ac:spMk id="4" creationId="{AA710C25-345A-2C08-6EB2-ABEFCC923804}"/>
          </ac:spMkLst>
        </pc:spChg>
        <pc:spChg chg="add del mod">
          <ac:chgData name="Brilliant Tleane" userId="17b35a9d-d403-4430-92ac-0fd18ec93b8e" providerId="ADAL" clId="{97AEBA6F-07FC-4F7E-973C-EE792AE7B59F}" dt="2024-02-28T13:00:44.721" v="191" actId="478"/>
          <ac:spMkLst>
            <pc:docMk/>
            <pc:sldMk cId="3144099230" sldId="1220"/>
            <ac:spMk id="7" creationId="{61D0B588-6ADA-5474-7F89-22D87FFBBCB3}"/>
          </ac:spMkLst>
        </pc:spChg>
        <pc:spChg chg="mod">
          <ac:chgData name="Brilliant Tleane" userId="17b35a9d-d403-4430-92ac-0fd18ec93b8e" providerId="ADAL" clId="{97AEBA6F-07FC-4F7E-973C-EE792AE7B59F}" dt="2024-02-28T13:08:05.644" v="240" actId="108"/>
          <ac:spMkLst>
            <pc:docMk/>
            <pc:sldMk cId="3144099230" sldId="1220"/>
            <ac:spMk id="10" creationId="{6A33C572-1F91-735D-9546-6B7019EF3B94}"/>
          </ac:spMkLst>
        </pc:spChg>
        <pc:spChg chg="del mod">
          <ac:chgData name="Brilliant Tleane" userId="17b35a9d-d403-4430-92ac-0fd18ec93b8e" providerId="ADAL" clId="{97AEBA6F-07FC-4F7E-973C-EE792AE7B59F}" dt="2024-02-28T13:00:37.223" v="187" actId="478"/>
          <ac:spMkLst>
            <pc:docMk/>
            <pc:sldMk cId="3144099230" sldId="1220"/>
            <ac:spMk id="11" creationId="{1AC7BD35-B041-B0F8-7CDB-7DD5E727B5C1}"/>
          </ac:spMkLst>
        </pc:spChg>
        <pc:spChg chg="del">
          <ac:chgData name="Brilliant Tleane" userId="17b35a9d-d403-4430-92ac-0fd18ec93b8e" providerId="ADAL" clId="{97AEBA6F-07FC-4F7E-973C-EE792AE7B59F}" dt="2024-02-28T13:00:42.373" v="190" actId="478"/>
          <ac:spMkLst>
            <pc:docMk/>
            <pc:sldMk cId="3144099230" sldId="1220"/>
            <ac:spMk id="12" creationId="{AD3F23E2-F855-4523-056E-5552B8E7D85A}"/>
          </ac:spMkLst>
        </pc:spChg>
        <pc:spChg chg="del">
          <ac:chgData name="Brilliant Tleane" userId="17b35a9d-d403-4430-92ac-0fd18ec93b8e" providerId="ADAL" clId="{97AEBA6F-07FC-4F7E-973C-EE792AE7B59F}" dt="2024-02-28T13:00:48.901" v="193" actId="478"/>
          <ac:spMkLst>
            <pc:docMk/>
            <pc:sldMk cId="3144099230" sldId="1220"/>
            <ac:spMk id="14" creationId="{FD6676E6-52C8-623D-D37B-FE17AEAEDEEC}"/>
          </ac:spMkLst>
        </pc:spChg>
        <pc:spChg chg="mod">
          <ac:chgData name="Brilliant Tleane" userId="17b35a9d-d403-4430-92ac-0fd18ec93b8e" providerId="ADAL" clId="{97AEBA6F-07FC-4F7E-973C-EE792AE7B59F}" dt="2024-02-28T13:07:37.550" v="237" actId="14100"/>
          <ac:spMkLst>
            <pc:docMk/>
            <pc:sldMk cId="3144099230" sldId="1220"/>
            <ac:spMk id="19" creationId="{D974CC51-90F0-B72B-C866-C67BE6CC4EF1}"/>
          </ac:spMkLst>
        </pc:spChg>
        <pc:spChg chg="mod">
          <ac:chgData name="Brilliant Tleane" userId="17b35a9d-d403-4430-92ac-0fd18ec93b8e" providerId="ADAL" clId="{97AEBA6F-07FC-4F7E-973C-EE792AE7B59F}" dt="2024-02-28T13:06:58.710" v="231" actId="14100"/>
          <ac:spMkLst>
            <pc:docMk/>
            <pc:sldMk cId="3144099230" sldId="1220"/>
            <ac:spMk id="22" creationId="{4CDEF91F-C5C9-E8DB-2AA2-B4A05ADBEEE8}"/>
          </ac:spMkLst>
        </pc:spChg>
        <pc:spChg chg="mod">
          <ac:chgData name="Brilliant Tleane" userId="17b35a9d-d403-4430-92ac-0fd18ec93b8e" providerId="ADAL" clId="{97AEBA6F-07FC-4F7E-973C-EE792AE7B59F}" dt="2024-02-28T13:06:45.073" v="227" actId="14100"/>
          <ac:spMkLst>
            <pc:docMk/>
            <pc:sldMk cId="3144099230" sldId="1220"/>
            <ac:spMk id="25" creationId="{A901FE96-E3CE-5B35-D19B-5F6CE986399C}"/>
          </ac:spMkLst>
        </pc:spChg>
        <pc:spChg chg="mod">
          <ac:chgData name="Brilliant Tleane" userId="17b35a9d-d403-4430-92ac-0fd18ec93b8e" providerId="ADAL" clId="{97AEBA6F-07FC-4F7E-973C-EE792AE7B59F}" dt="2024-02-28T13:01:24.334" v="197"/>
          <ac:spMkLst>
            <pc:docMk/>
            <pc:sldMk cId="3144099230" sldId="1220"/>
            <ac:spMk id="27" creationId="{F627D452-1289-EC3E-CC6C-45ACD265863F}"/>
          </ac:spMkLst>
        </pc:spChg>
        <pc:spChg chg="mod">
          <ac:chgData name="Brilliant Tleane" userId="17b35a9d-d403-4430-92ac-0fd18ec93b8e" providerId="ADAL" clId="{97AEBA6F-07FC-4F7E-973C-EE792AE7B59F}" dt="2024-02-28T13:01:24.334" v="197"/>
          <ac:spMkLst>
            <pc:docMk/>
            <pc:sldMk cId="3144099230" sldId="1220"/>
            <ac:spMk id="28" creationId="{D1CD7FFB-386B-C571-080E-7D2EDF768B4A}"/>
          </ac:spMkLst>
        </pc:spChg>
        <pc:spChg chg="mod">
          <ac:chgData name="Brilliant Tleane" userId="17b35a9d-d403-4430-92ac-0fd18ec93b8e" providerId="ADAL" clId="{97AEBA6F-07FC-4F7E-973C-EE792AE7B59F}" dt="2024-02-28T13:01:24.334" v="197"/>
          <ac:spMkLst>
            <pc:docMk/>
            <pc:sldMk cId="3144099230" sldId="1220"/>
            <ac:spMk id="29" creationId="{E9048FE6-B894-0770-FD44-755FB71455C1}"/>
          </ac:spMkLst>
        </pc:spChg>
        <pc:spChg chg="mod">
          <ac:chgData name="Brilliant Tleane" userId="17b35a9d-d403-4430-92ac-0fd18ec93b8e" providerId="ADAL" clId="{97AEBA6F-07FC-4F7E-973C-EE792AE7B59F}" dt="2024-02-28T13:01:24.334" v="197"/>
          <ac:spMkLst>
            <pc:docMk/>
            <pc:sldMk cId="3144099230" sldId="1220"/>
            <ac:spMk id="30" creationId="{423D2749-6978-1AE1-F9C8-8A6C18651341}"/>
          </ac:spMkLst>
        </pc:spChg>
        <pc:spChg chg="mod">
          <ac:chgData name="Brilliant Tleane" userId="17b35a9d-d403-4430-92ac-0fd18ec93b8e" providerId="ADAL" clId="{97AEBA6F-07FC-4F7E-973C-EE792AE7B59F}" dt="2024-02-28T13:01:24.334" v="197"/>
          <ac:spMkLst>
            <pc:docMk/>
            <pc:sldMk cId="3144099230" sldId="1220"/>
            <ac:spMk id="31" creationId="{B6205C4E-F3F9-A0EC-D61F-B6D64AFC0407}"/>
          </ac:spMkLst>
        </pc:spChg>
        <pc:spChg chg="mod">
          <ac:chgData name="Brilliant Tleane" userId="17b35a9d-d403-4430-92ac-0fd18ec93b8e" providerId="ADAL" clId="{97AEBA6F-07FC-4F7E-973C-EE792AE7B59F}" dt="2024-02-28T13:01:24.334" v="197"/>
          <ac:spMkLst>
            <pc:docMk/>
            <pc:sldMk cId="3144099230" sldId="1220"/>
            <ac:spMk id="32" creationId="{610EF884-B675-4E41-62EC-FDBAC5A543A7}"/>
          </ac:spMkLst>
        </pc:spChg>
        <pc:spChg chg="mod">
          <ac:chgData name="Brilliant Tleane" userId="17b35a9d-d403-4430-92ac-0fd18ec93b8e" providerId="ADAL" clId="{97AEBA6F-07FC-4F7E-973C-EE792AE7B59F}" dt="2024-02-28T13:01:24.334" v="197"/>
          <ac:spMkLst>
            <pc:docMk/>
            <pc:sldMk cId="3144099230" sldId="1220"/>
            <ac:spMk id="33" creationId="{2BF80E9F-5CF0-70FC-65D7-CC5803C7EC41}"/>
          </ac:spMkLst>
        </pc:spChg>
        <pc:spChg chg="mod">
          <ac:chgData name="Brilliant Tleane" userId="17b35a9d-d403-4430-92ac-0fd18ec93b8e" providerId="ADAL" clId="{97AEBA6F-07FC-4F7E-973C-EE792AE7B59F}" dt="2024-02-28T13:01:24.334" v="197"/>
          <ac:spMkLst>
            <pc:docMk/>
            <pc:sldMk cId="3144099230" sldId="1220"/>
            <ac:spMk id="34" creationId="{35620236-BC3F-280D-8DAD-1AB8B2166CD5}"/>
          </ac:spMkLst>
        </pc:spChg>
        <pc:spChg chg="mod">
          <ac:chgData name="Brilliant Tleane" userId="17b35a9d-d403-4430-92ac-0fd18ec93b8e" providerId="ADAL" clId="{97AEBA6F-07FC-4F7E-973C-EE792AE7B59F}" dt="2024-02-28T13:01:24.334" v="197"/>
          <ac:spMkLst>
            <pc:docMk/>
            <pc:sldMk cId="3144099230" sldId="1220"/>
            <ac:spMk id="35" creationId="{F3F0CF40-BF26-AD82-317E-E5141B5DFA1A}"/>
          </ac:spMkLst>
        </pc:spChg>
        <pc:spChg chg="mod">
          <ac:chgData name="Brilliant Tleane" userId="17b35a9d-d403-4430-92ac-0fd18ec93b8e" providerId="ADAL" clId="{97AEBA6F-07FC-4F7E-973C-EE792AE7B59F}" dt="2024-02-28T13:01:24.334" v="197"/>
          <ac:spMkLst>
            <pc:docMk/>
            <pc:sldMk cId="3144099230" sldId="1220"/>
            <ac:spMk id="36" creationId="{48132206-C1D0-50E1-05F6-227BBF881C50}"/>
          </ac:spMkLst>
        </pc:spChg>
        <pc:spChg chg="mod">
          <ac:chgData name="Brilliant Tleane" userId="17b35a9d-d403-4430-92ac-0fd18ec93b8e" providerId="ADAL" clId="{97AEBA6F-07FC-4F7E-973C-EE792AE7B59F}" dt="2024-02-28T13:01:24.334" v="197"/>
          <ac:spMkLst>
            <pc:docMk/>
            <pc:sldMk cId="3144099230" sldId="1220"/>
            <ac:spMk id="37" creationId="{5F6CB2EC-53BF-B439-7946-48AD4DB4A63B}"/>
          </ac:spMkLst>
        </pc:spChg>
        <pc:spChg chg="mod">
          <ac:chgData name="Brilliant Tleane" userId="17b35a9d-d403-4430-92ac-0fd18ec93b8e" providerId="ADAL" clId="{97AEBA6F-07FC-4F7E-973C-EE792AE7B59F}" dt="2024-02-28T13:01:24.334" v="197"/>
          <ac:spMkLst>
            <pc:docMk/>
            <pc:sldMk cId="3144099230" sldId="1220"/>
            <ac:spMk id="38" creationId="{2DF97D0A-B1F7-CDF7-0C17-6E2B055E03E5}"/>
          </ac:spMkLst>
        </pc:spChg>
        <pc:spChg chg="mod">
          <ac:chgData name="Brilliant Tleane" userId="17b35a9d-d403-4430-92ac-0fd18ec93b8e" providerId="ADAL" clId="{97AEBA6F-07FC-4F7E-973C-EE792AE7B59F}" dt="2024-02-28T13:01:24.334" v="197"/>
          <ac:spMkLst>
            <pc:docMk/>
            <pc:sldMk cId="3144099230" sldId="1220"/>
            <ac:spMk id="39" creationId="{F3467ED6-4BBF-C29A-1EB8-412B356E6BA5}"/>
          </ac:spMkLst>
        </pc:spChg>
        <pc:spChg chg="mod">
          <ac:chgData name="Brilliant Tleane" userId="17b35a9d-d403-4430-92ac-0fd18ec93b8e" providerId="ADAL" clId="{97AEBA6F-07FC-4F7E-973C-EE792AE7B59F}" dt="2024-02-28T13:01:24.334" v="197"/>
          <ac:spMkLst>
            <pc:docMk/>
            <pc:sldMk cId="3144099230" sldId="1220"/>
            <ac:spMk id="40" creationId="{4553397A-1D70-4F49-5710-B0A3456AB4D5}"/>
          </ac:spMkLst>
        </pc:spChg>
        <pc:spChg chg="mod">
          <ac:chgData name="Brilliant Tleane" userId="17b35a9d-d403-4430-92ac-0fd18ec93b8e" providerId="ADAL" clId="{97AEBA6F-07FC-4F7E-973C-EE792AE7B59F}" dt="2024-02-28T13:01:24.334" v="197"/>
          <ac:spMkLst>
            <pc:docMk/>
            <pc:sldMk cId="3144099230" sldId="1220"/>
            <ac:spMk id="41" creationId="{BC233915-51FB-56B0-644A-8D06DA597E6E}"/>
          </ac:spMkLst>
        </pc:spChg>
        <pc:spChg chg="mod">
          <ac:chgData name="Brilliant Tleane" userId="17b35a9d-d403-4430-92ac-0fd18ec93b8e" providerId="ADAL" clId="{97AEBA6F-07FC-4F7E-973C-EE792AE7B59F}" dt="2024-02-28T13:01:24.334" v="197"/>
          <ac:spMkLst>
            <pc:docMk/>
            <pc:sldMk cId="3144099230" sldId="1220"/>
            <ac:spMk id="42" creationId="{4060332B-203F-6754-83DC-41B0B197D141}"/>
          </ac:spMkLst>
        </pc:spChg>
        <pc:spChg chg="mod">
          <ac:chgData name="Brilliant Tleane" userId="17b35a9d-d403-4430-92ac-0fd18ec93b8e" providerId="ADAL" clId="{97AEBA6F-07FC-4F7E-973C-EE792AE7B59F}" dt="2024-02-28T13:01:24.334" v="197"/>
          <ac:spMkLst>
            <pc:docMk/>
            <pc:sldMk cId="3144099230" sldId="1220"/>
            <ac:spMk id="43" creationId="{C559C6D7-9987-3E0D-39C5-94FF73A5089E}"/>
          </ac:spMkLst>
        </pc:spChg>
        <pc:spChg chg="mod">
          <ac:chgData name="Brilliant Tleane" userId="17b35a9d-d403-4430-92ac-0fd18ec93b8e" providerId="ADAL" clId="{97AEBA6F-07FC-4F7E-973C-EE792AE7B59F}" dt="2024-02-28T13:01:24.334" v="197"/>
          <ac:spMkLst>
            <pc:docMk/>
            <pc:sldMk cId="3144099230" sldId="1220"/>
            <ac:spMk id="44" creationId="{0EAA3AF9-3D25-5B6F-DE5B-68428CFE26C5}"/>
          </ac:spMkLst>
        </pc:spChg>
        <pc:spChg chg="mod">
          <ac:chgData name="Brilliant Tleane" userId="17b35a9d-d403-4430-92ac-0fd18ec93b8e" providerId="ADAL" clId="{97AEBA6F-07FC-4F7E-973C-EE792AE7B59F}" dt="2024-02-28T13:01:24.334" v="197"/>
          <ac:spMkLst>
            <pc:docMk/>
            <pc:sldMk cId="3144099230" sldId="1220"/>
            <ac:spMk id="45" creationId="{58B17FD4-DB73-71C1-510C-73099A1A8BFA}"/>
          </ac:spMkLst>
        </pc:spChg>
        <pc:spChg chg="mod">
          <ac:chgData name="Brilliant Tleane" userId="17b35a9d-d403-4430-92ac-0fd18ec93b8e" providerId="ADAL" clId="{97AEBA6F-07FC-4F7E-973C-EE792AE7B59F}" dt="2024-02-28T13:01:24.334" v="197"/>
          <ac:spMkLst>
            <pc:docMk/>
            <pc:sldMk cId="3144099230" sldId="1220"/>
            <ac:spMk id="46" creationId="{32590FA0-F7D4-6DDB-B7D5-A9EAEE89FECC}"/>
          </ac:spMkLst>
        </pc:spChg>
        <pc:spChg chg="mod">
          <ac:chgData name="Brilliant Tleane" userId="17b35a9d-d403-4430-92ac-0fd18ec93b8e" providerId="ADAL" clId="{97AEBA6F-07FC-4F7E-973C-EE792AE7B59F}" dt="2024-02-28T13:01:24.334" v="197"/>
          <ac:spMkLst>
            <pc:docMk/>
            <pc:sldMk cId="3144099230" sldId="1220"/>
            <ac:spMk id="47" creationId="{4DFCDC30-538B-1205-BCEF-77CAD5D8F413}"/>
          </ac:spMkLst>
        </pc:spChg>
        <pc:spChg chg="mod">
          <ac:chgData name="Brilliant Tleane" userId="17b35a9d-d403-4430-92ac-0fd18ec93b8e" providerId="ADAL" clId="{97AEBA6F-07FC-4F7E-973C-EE792AE7B59F}" dt="2024-02-28T13:01:24.334" v="197"/>
          <ac:spMkLst>
            <pc:docMk/>
            <pc:sldMk cId="3144099230" sldId="1220"/>
            <ac:spMk id="48" creationId="{E71A6B51-A021-2DC4-FB68-BA7535C49F93}"/>
          </ac:spMkLst>
        </pc:spChg>
        <pc:spChg chg="mod">
          <ac:chgData name="Brilliant Tleane" userId="17b35a9d-d403-4430-92ac-0fd18ec93b8e" providerId="ADAL" clId="{97AEBA6F-07FC-4F7E-973C-EE792AE7B59F}" dt="2024-02-28T13:01:24.334" v="197"/>
          <ac:spMkLst>
            <pc:docMk/>
            <pc:sldMk cId="3144099230" sldId="1220"/>
            <ac:spMk id="49" creationId="{D8683B79-B1D6-C81E-4081-68E16687E907}"/>
          </ac:spMkLst>
        </pc:spChg>
        <pc:spChg chg="mod">
          <ac:chgData name="Brilliant Tleane" userId="17b35a9d-d403-4430-92ac-0fd18ec93b8e" providerId="ADAL" clId="{97AEBA6F-07FC-4F7E-973C-EE792AE7B59F}" dt="2024-02-28T13:01:24.334" v="197"/>
          <ac:spMkLst>
            <pc:docMk/>
            <pc:sldMk cId="3144099230" sldId="1220"/>
            <ac:spMk id="50" creationId="{E2225283-2DD2-23D6-DCEF-A2B6D87ABCE8}"/>
          </ac:spMkLst>
        </pc:spChg>
        <pc:spChg chg="mod">
          <ac:chgData name="Brilliant Tleane" userId="17b35a9d-d403-4430-92ac-0fd18ec93b8e" providerId="ADAL" clId="{97AEBA6F-07FC-4F7E-973C-EE792AE7B59F}" dt="2024-02-28T13:01:24.334" v="197"/>
          <ac:spMkLst>
            <pc:docMk/>
            <pc:sldMk cId="3144099230" sldId="1220"/>
            <ac:spMk id="51" creationId="{8B5E08C9-BD06-EA7E-2A6C-F52FDA28E35C}"/>
          </ac:spMkLst>
        </pc:spChg>
        <pc:spChg chg="mod">
          <ac:chgData name="Brilliant Tleane" userId="17b35a9d-d403-4430-92ac-0fd18ec93b8e" providerId="ADAL" clId="{97AEBA6F-07FC-4F7E-973C-EE792AE7B59F}" dt="2024-02-28T13:01:24.334" v="197"/>
          <ac:spMkLst>
            <pc:docMk/>
            <pc:sldMk cId="3144099230" sldId="1220"/>
            <ac:spMk id="52" creationId="{B0C2BF0F-E409-FCEF-AE88-D4E9C387AF57}"/>
          </ac:spMkLst>
        </pc:spChg>
        <pc:spChg chg="mod">
          <ac:chgData name="Brilliant Tleane" userId="17b35a9d-d403-4430-92ac-0fd18ec93b8e" providerId="ADAL" clId="{97AEBA6F-07FC-4F7E-973C-EE792AE7B59F}" dt="2024-02-28T13:01:24.334" v="197"/>
          <ac:spMkLst>
            <pc:docMk/>
            <pc:sldMk cId="3144099230" sldId="1220"/>
            <ac:spMk id="53" creationId="{FD6B4159-95F4-E251-4E56-6D994C95497E}"/>
          </ac:spMkLst>
        </pc:spChg>
        <pc:spChg chg="mod">
          <ac:chgData name="Brilliant Tleane" userId="17b35a9d-d403-4430-92ac-0fd18ec93b8e" providerId="ADAL" clId="{97AEBA6F-07FC-4F7E-973C-EE792AE7B59F}" dt="2024-02-28T13:01:24.334" v="197"/>
          <ac:spMkLst>
            <pc:docMk/>
            <pc:sldMk cId="3144099230" sldId="1220"/>
            <ac:spMk id="54" creationId="{8CE33B3F-E3BE-D336-1527-253FACB91F8C}"/>
          </ac:spMkLst>
        </pc:spChg>
        <pc:spChg chg="mod">
          <ac:chgData name="Brilliant Tleane" userId="17b35a9d-d403-4430-92ac-0fd18ec93b8e" providerId="ADAL" clId="{97AEBA6F-07FC-4F7E-973C-EE792AE7B59F}" dt="2024-02-28T13:01:24.334" v="197"/>
          <ac:spMkLst>
            <pc:docMk/>
            <pc:sldMk cId="3144099230" sldId="1220"/>
            <ac:spMk id="55" creationId="{7E099A09-7A76-9878-EFB2-F92C03F9B47E}"/>
          </ac:spMkLst>
        </pc:spChg>
        <pc:spChg chg="mod">
          <ac:chgData name="Brilliant Tleane" userId="17b35a9d-d403-4430-92ac-0fd18ec93b8e" providerId="ADAL" clId="{97AEBA6F-07FC-4F7E-973C-EE792AE7B59F}" dt="2024-02-28T13:01:24.334" v="197"/>
          <ac:spMkLst>
            <pc:docMk/>
            <pc:sldMk cId="3144099230" sldId="1220"/>
            <ac:spMk id="56" creationId="{B3E48804-B19B-3D56-E4BF-AE04C42A50E6}"/>
          </ac:spMkLst>
        </pc:spChg>
        <pc:spChg chg="mod">
          <ac:chgData name="Brilliant Tleane" userId="17b35a9d-d403-4430-92ac-0fd18ec93b8e" providerId="ADAL" clId="{97AEBA6F-07FC-4F7E-973C-EE792AE7B59F}" dt="2024-02-28T13:01:24.334" v="197"/>
          <ac:spMkLst>
            <pc:docMk/>
            <pc:sldMk cId="3144099230" sldId="1220"/>
            <ac:spMk id="57" creationId="{35B90C43-174A-9158-1D94-C10D1603443C}"/>
          </ac:spMkLst>
        </pc:spChg>
        <pc:spChg chg="mod">
          <ac:chgData name="Brilliant Tleane" userId="17b35a9d-d403-4430-92ac-0fd18ec93b8e" providerId="ADAL" clId="{97AEBA6F-07FC-4F7E-973C-EE792AE7B59F}" dt="2024-02-28T13:01:24.334" v="197"/>
          <ac:spMkLst>
            <pc:docMk/>
            <pc:sldMk cId="3144099230" sldId="1220"/>
            <ac:spMk id="58" creationId="{7C96F968-E8B6-50DB-6BE5-E43EB2D5A766}"/>
          </ac:spMkLst>
        </pc:spChg>
        <pc:spChg chg="mod">
          <ac:chgData name="Brilliant Tleane" userId="17b35a9d-d403-4430-92ac-0fd18ec93b8e" providerId="ADAL" clId="{97AEBA6F-07FC-4F7E-973C-EE792AE7B59F}" dt="2024-02-28T13:01:24.334" v="197"/>
          <ac:spMkLst>
            <pc:docMk/>
            <pc:sldMk cId="3144099230" sldId="1220"/>
            <ac:spMk id="59" creationId="{8BB36024-27EA-5376-F5B4-F7BC96EBBF6C}"/>
          </ac:spMkLst>
        </pc:spChg>
        <pc:spChg chg="mod">
          <ac:chgData name="Brilliant Tleane" userId="17b35a9d-d403-4430-92ac-0fd18ec93b8e" providerId="ADAL" clId="{97AEBA6F-07FC-4F7E-973C-EE792AE7B59F}" dt="2024-02-28T13:01:24.334" v="197"/>
          <ac:spMkLst>
            <pc:docMk/>
            <pc:sldMk cId="3144099230" sldId="1220"/>
            <ac:spMk id="60" creationId="{713DECD9-B93D-DE55-3E73-9FA6EAB52D99}"/>
          </ac:spMkLst>
        </pc:spChg>
        <pc:spChg chg="mod">
          <ac:chgData name="Brilliant Tleane" userId="17b35a9d-d403-4430-92ac-0fd18ec93b8e" providerId="ADAL" clId="{97AEBA6F-07FC-4F7E-973C-EE792AE7B59F}" dt="2024-02-28T13:01:24.334" v="197"/>
          <ac:spMkLst>
            <pc:docMk/>
            <pc:sldMk cId="3144099230" sldId="1220"/>
            <ac:spMk id="61" creationId="{AED8CE65-4B13-DFEE-DC47-1903A386D661}"/>
          </ac:spMkLst>
        </pc:spChg>
        <pc:grpChg chg="add mod">
          <ac:chgData name="Brilliant Tleane" userId="17b35a9d-d403-4430-92ac-0fd18ec93b8e" providerId="ADAL" clId="{97AEBA6F-07FC-4F7E-973C-EE792AE7B59F}" dt="2024-02-28T13:01:24.334" v="197"/>
          <ac:grpSpMkLst>
            <pc:docMk/>
            <pc:sldMk cId="3144099230" sldId="1220"/>
            <ac:grpSpMk id="8" creationId="{F72F3E56-16AF-5706-CE10-DAE9CFB6EDAF}"/>
          </ac:grpSpMkLst>
        </pc:grpChg>
        <pc:grpChg chg="add mod">
          <ac:chgData name="Brilliant Tleane" userId="17b35a9d-d403-4430-92ac-0fd18ec93b8e" providerId="ADAL" clId="{97AEBA6F-07FC-4F7E-973C-EE792AE7B59F}" dt="2024-02-28T13:07:53.489" v="239" actId="1076"/>
          <ac:grpSpMkLst>
            <pc:docMk/>
            <pc:sldMk cId="3144099230" sldId="1220"/>
            <ac:grpSpMk id="13" creationId="{77E749BF-4084-FFE9-0625-3854164E21EB}"/>
          </ac:grpSpMkLst>
        </pc:grpChg>
        <pc:grpChg chg="add mod">
          <ac:chgData name="Brilliant Tleane" userId="17b35a9d-d403-4430-92ac-0fd18ec93b8e" providerId="ADAL" clId="{97AEBA6F-07FC-4F7E-973C-EE792AE7B59F}" dt="2024-02-28T13:01:24.334" v="197"/>
          <ac:grpSpMkLst>
            <pc:docMk/>
            <pc:sldMk cId="3144099230" sldId="1220"/>
            <ac:grpSpMk id="20" creationId="{69F899D9-7879-37CD-EC07-3F4671C51036}"/>
          </ac:grpSpMkLst>
        </pc:grpChg>
        <pc:grpChg chg="add mod">
          <ac:chgData name="Brilliant Tleane" userId="17b35a9d-d403-4430-92ac-0fd18ec93b8e" providerId="ADAL" clId="{97AEBA6F-07FC-4F7E-973C-EE792AE7B59F}" dt="2024-02-28T13:01:24.334" v="197"/>
          <ac:grpSpMkLst>
            <pc:docMk/>
            <pc:sldMk cId="3144099230" sldId="1220"/>
            <ac:grpSpMk id="23" creationId="{D8CA8AC7-F1AD-4170-F1AC-3B06D8813018}"/>
          </ac:grpSpMkLst>
        </pc:grpChg>
        <pc:grpChg chg="add mod">
          <ac:chgData name="Brilliant Tleane" userId="17b35a9d-d403-4430-92ac-0fd18ec93b8e" providerId="ADAL" clId="{97AEBA6F-07FC-4F7E-973C-EE792AE7B59F}" dt="2024-02-28T13:01:24.334" v="197"/>
          <ac:grpSpMkLst>
            <pc:docMk/>
            <pc:sldMk cId="3144099230" sldId="1220"/>
            <ac:grpSpMk id="26" creationId="{778DFFA8-DB81-29F9-B6C5-FD3E4A947EA3}"/>
          </ac:grpSpMkLst>
        </pc:grpChg>
        <pc:picChg chg="del">
          <ac:chgData name="Brilliant Tleane" userId="17b35a9d-d403-4430-92ac-0fd18ec93b8e" providerId="ADAL" clId="{97AEBA6F-07FC-4F7E-973C-EE792AE7B59F}" dt="2024-02-28T13:00:40.258" v="189" actId="478"/>
          <ac:picMkLst>
            <pc:docMk/>
            <pc:sldMk cId="3144099230" sldId="1220"/>
            <ac:picMk id="15" creationId="{BE25F4ED-95A0-59CE-44E3-11A4361C4AA0}"/>
          </ac:picMkLst>
        </pc:picChg>
        <pc:picChg chg="del">
          <ac:chgData name="Brilliant Tleane" userId="17b35a9d-d403-4430-92ac-0fd18ec93b8e" providerId="ADAL" clId="{97AEBA6F-07FC-4F7E-973C-EE792AE7B59F}" dt="2024-02-28T13:00:45.413" v="192" actId="478"/>
          <ac:picMkLst>
            <pc:docMk/>
            <pc:sldMk cId="3144099230" sldId="1220"/>
            <ac:picMk id="16" creationId="{761AE6EB-30DF-0CDD-0DFF-4E58262BB786}"/>
          </ac:picMkLst>
        </pc:picChg>
        <pc:picChg chg="del">
          <ac:chgData name="Brilliant Tleane" userId="17b35a9d-d403-4430-92ac-0fd18ec93b8e" providerId="ADAL" clId="{97AEBA6F-07FC-4F7E-973C-EE792AE7B59F}" dt="2024-02-28T13:00:33.540" v="185" actId="478"/>
          <ac:picMkLst>
            <pc:docMk/>
            <pc:sldMk cId="3144099230" sldId="1220"/>
            <ac:picMk id="17" creationId="{AE81A9F6-7889-0FB2-F02E-8E70D95B39E9}"/>
          </ac:picMkLst>
        </pc:picChg>
        <pc:picChg chg="add mod">
          <ac:chgData name="Brilliant Tleane" userId="17b35a9d-d403-4430-92ac-0fd18ec93b8e" providerId="ADAL" clId="{97AEBA6F-07FC-4F7E-973C-EE792AE7B59F}" dt="2024-02-28T13:01:24.334" v="197"/>
          <ac:picMkLst>
            <pc:docMk/>
            <pc:sldMk cId="3144099230" sldId="1220"/>
            <ac:picMk id="62" creationId="{C44A7C79-ED15-EDDA-3288-77A2B0FAF9ED}"/>
          </ac:picMkLst>
        </pc:picChg>
        <pc:picChg chg="add mod">
          <ac:chgData name="Brilliant Tleane" userId="17b35a9d-d403-4430-92ac-0fd18ec93b8e" providerId="ADAL" clId="{97AEBA6F-07FC-4F7E-973C-EE792AE7B59F}" dt="2024-02-28T13:01:24.334" v="197"/>
          <ac:picMkLst>
            <pc:docMk/>
            <pc:sldMk cId="3144099230" sldId="1220"/>
            <ac:picMk id="63" creationId="{002F075A-737F-2087-0763-D52E9865F110}"/>
          </ac:picMkLst>
        </pc:picChg>
        <pc:picChg chg="add mod">
          <ac:chgData name="Brilliant Tleane" userId="17b35a9d-d403-4430-92ac-0fd18ec93b8e" providerId="ADAL" clId="{97AEBA6F-07FC-4F7E-973C-EE792AE7B59F}" dt="2024-02-28T13:01:24.334" v="197"/>
          <ac:picMkLst>
            <pc:docMk/>
            <pc:sldMk cId="3144099230" sldId="1220"/>
            <ac:picMk id="64" creationId="{4A6D7D94-197E-EE42-040B-58DE927C0AA6}"/>
          </ac:picMkLst>
        </pc:picChg>
        <pc:picChg chg="add mod">
          <ac:chgData name="Brilliant Tleane" userId="17b35a9d-d403-4430-92ac-0fd18ec93b8e" providerId="ADAL" clId="{97AEBA6F-07FC-4F7E-973C-EE792AE7B59F}" dt="2024-02-28T13:01:24.334" v="197"/>
          <ac:picMkLst>
            <pc:docMk/>
            <pc:sldMk cId="3144099230" sldId="1220"/>
            <ac:picMk id="65" creationId="{6CD423E4-9D6C-C0CF-23E2-11EBFAFB9540}"/>
          </ac:picMkLst>
        </pc:picChg>
        <pc:cxnChg chg="mod">
          <ac:chgData name="Brilliant Tleane" userId="17b35a9d-d403-4430-92ac-0fd18ec93b8e" providerId="ADAL" clId="{97AEBA6F-07FC-4F7E-973C-EE792AE7B59F}" dt="2024-02-28T13:01:24.334" v="197"/>
          <ac:cxnSpMkLst>
            <pc:docMk/>
            <pc:sldMk cId="3144099230" sldId="1220"/>
            <ac:cxnSpMk id="9" creationId="{BC2B732A-5CE4-FD0C-DCDA-4382DD467FDC}"/>
          </ac:cxnSpMkLst>
        </pc:cxnChg>
        <pc:cxnChg chg="mod">
          <ac:chgData name="Brilliant Tleane" userId="17b35a9d-d403-4430-92ac-0fd18ec93b8e" providerId="ADAL" clId="{97AEBA6F-07FC-4F7E-973C-EE792AE7B59F}" dt="2024-02-28T13:01:24.334" v="197"/>
          <ac:cxnSpMkLst>
            <pc:docMk/>
            <pc:sldMk cId="3144099230" sldId="1220"/>
            <ac:cxnSpMk id="18" creationId="{C487850A-C890-C5E7-B468-1F10B3F755E3}"/>
          </ac:cxnSpMkLst>
        </pc:cxnChg>
        <pc:cxnChg chg="mod">
          <ac:chgData name="Brilliant Tleane" userId="17b35a9d-d403-4430-92ac-0fd18ec93b8e" providerId="ADAL" clId="{97AEBA6F-07FC-4F7E-973C-EE792AE7B59F}" dt="2024-02-28T13:01:24.334" v="197"/>
          <ac:cxnSpMkLst>
            <pc:docMk/>
            <pc:sldMk cId="3144099230" sldId="1220"/>
            <ac:cxnSpMk id="21" creationId="{DD864035-3343-A7C9-B52C-6325CDECABD3}"/>
          </ac:cxnSpMkLst>
        </pc:cxnChg>
        <pc:cxnChg chg="mod">
          <ac:chgData name="Brilliant Tleane" userId="17b35a9d-d403-4430-92ac-0fd18ec93b8e" providerId="ADAL" clId="{97AEBA6F-07FC-4F7E-973C-EE792AE7B59F}" dt="2024-02-28T13:01:24.334" v="197"/>
          <ac:cxnSpMkLst>
            <pc:docMk/>
            <pc:sldMk cId="3144099230" sldId="1220"/>
            <ac:cxnSpMk id="24" creationId="{7EE25AE1-1F42-F174-0957-69783E6434F6}"/>
          </ac:cxnSpMkLst>
        </pc:cxnChg>
      </pc:sldChg>
      <pc:sldChg chg="addSp delSp modSp add mod delAnim modAnim">
        <pc:chgData name="Brilliant Tleane" userId="17b35a9d-d403-4430-92ac-0fd18ec93b8e" providerId="ADAL" clId="{97AEBA6F-07FC-4F7E-973C-EE792AE7B59F}" dt="2024-02-28T13:10:34.867" v="246"/>
        <pc:sldMkLst>
          <pc:docMk/>
          <pc:sldMk cId="4252352071" sldId="1221"/>
        </pc:sldMkLst>
        <pc:spChg chg="mod">
          <ac:chgData name="Brilliant Tleane" userId="17b35a9d-d403-4430-92ac-0fd18ec93b8e" providerId="ADAL" clId="{97AEBA6F-07FC-4F7E-973C-EE792AE7B59F}" dt="2024-02-28T13:10:34.867" v="246"/>
          <ac:spMkLst>
            <pc:docMk/>
            <pc:sldMk cId="4252352071" sldId="1221"/>
            <ac:spMk id="2" creationId="{E127A138-C84D-256D-AE53-E2F38350C580}"/>
          </ac:spMkLst>
        </pc:spChg>
        <pc:spChg chg="mod">
          <ac:chgData name="Brilliant Tleane" userId="17b35a9d-d403-4430-92ac-0fd18ec93b8e" providerId="ADAL" clId="{97AEBA6F-07FC-4F7E-973C-EE792AE7B59F}" dt="2024-02-28T13:05:01.079" v="220"/>
          <ac:spMkLst>
            <pc:docMk/>
            <pc:sldMk cId="4252352071" sldId="1221"/>
            <ac:spMk id="6" creationId="{DE6FE222-DE09-BE52-34B7-140DAC671E1B}"/>
          </ac:spMkLst>
        </pc:spChg>
        <pc:spChg chg="mod">
          <ac:chgData name="Brilliant Tleane" userId="17b35a9d-d403-4430-92ac-0fd18ec93b8e" providerId="ADAL" clId="{97AEBA6F-07FC-4F7E-973C-EE792AE7B59F}" dt="2024-02-28T13:04:28.436" v="213" actId="6549"/>
          <ac:spMkLst>
            <pc:docMk/>
            <pc:sldMk cId="4252352071" sldId="1221"/>
            <ac:spMk id="10" creationId="{6A33C572-1F91-735D-9546-6B7019EF3B94}"/>
          </ac:spMkLst>
        </pc:spChg>
        <pc:spChg chg="mod">
          <ac:chgData name="Brilliant Tleane" userId="17b35a9d-d403-4430-92ac-0fd18ec93b8e" providerId="ADAL" clId="{97AEBA6F-07FC-4F7E-973C-EE792AE7B59F}" dt="2024-02-28T13:05:01.079" v="220"/>
          <ac:spMkLst>
            <pc:docMk/>
            <pc:sldMk cId="4252352071" sldId="1221"/>
            <ac:spMk id="15" creationId="{D42E0F0A-D002-112B-13E2-60FEB1B9BA1E}"/>
          </ac:spMkLst>
        </pc:spChg>
        <pc:spChg chg="mod">
          <ac:chgData name="Brilliant Tleane" userId="17b35a9d-d403-4430-92ac-0fd18ec93b8e" providerId="ADAL" clId="{97AEBA6F-07FC-4F7E-973C-EE792AE7B59F}" dt="2024-02-28T13:05:01.079" v="220"/>
          <ac:spMkLst>
            <pc:docMk/>
            <pc:sldMk cId="4252352071" sldId="1221"/>
            <ac:spMk id="16" creationId="{C25C5012-FD78-F93C-2EE3-4500FDF4F530}"/>
          </ac:spMkLst>
        </pc:spChg>
        <pc:spChg chg="mod">
          <ac:chgData name="Brilliant Tleane" userId="17b35a9d-d403-4430-92ac-0fd18ec93b8e" providerId="ADAL" clId="{97AEBA6F-07FC-4F7E-973C-EE792AE7B59F}" dt="2024-02-28T13:05:01.079" v="220"/>
          <ac:spMkLst>
            <pc:docMk/>
            <pc:sldMk cId="4252352071" sldId="1221"/>
            <ac:spMk id="17" creationId="{1CB0B310-77CE-B858-9D52-A301AC910E75}"/>
          </ac:spMkLst>
        </pc:spChg>
        <pc:spChg chg="mod">
          <ac:chgData name="Brilliant Tleane" userId="17b35a9d-d403-4430-92ac-0fd18ec93b8e" providerId="ADAL" clId="{97AEBA6F-07FC-4F7E-973C-EE792AE7B59F}" dt="2024-02-28T13:05:01.079" v="220"/>
          <ac:spMkLst>
            <pc:docMk/>
            <pc:sldMk cId="4252352071" sldId="1221"/>
            <ac:spMk id="66" creationId="{1DAAF96C-ABE5-8468-CA50-F8DE2F12E81E}"/>
          </ac:spMkLst>
        </pc:spChg>
        <pc:spChg chg="mod">
          <ac:chgData name="Brilliant Tleane" userId="17b35a9d-d403-4430-92ac-0fd18ec93b8e" providerId="ADAL" clId="{97AEBA6F-07FC-4F7E-973C-EE792AE7B59F}" dt="2024-02-28T13:05:01.079" v="220"/>
          <ac:spMkLst>
            <pc:docMk/>
            <pc:sldMk cId="4252352071" sldId="1221"/>
            <ac:spMk id="67" creationId="{5D032268-9E19-3FD5-EFE6-23B9C149B61B}"/>
          </ac:spMkLst>
        </pc:spChg>
        <pc:spChg chg="mod">
          <ac:chgData name="Brilliant Tleane" userId="17b35a9d-d403-4430-92ac-0fd18ec93b8e" providerId="ADAL" clId="{97AEBA6F-07FC-4F7E-973C-EE792AE7B59F}" dt="2024-02-28T13:05:01.079" v="220"/>
          <ac:spMkLst>
            <pc:docMk/>
            <pc:sldMk cId="4252352071" sldId="1221"/>
            <ac:spMk id="68" creationId="{95800238-448B-DF38-14F0-80E86EC3017C}"/>
          </ac:spMkLst>
        </pc:spChg>
        <pc:spChg chg="mod">
          <ac:chgData name="Brilliant Tleane" userId="17b35a9d-d403-4430-92ac-0fd18ec93b8e" providerId="ADAL" clId="{97AEBA6F-07FC-4F7E-973C-EE792AE7B59F}" dt="2024-02-28T13:05:01.079" v="220"/>
          <ac:spMkLst>
            <pc:docMk/>
            <pc:sldMk cId="4252352071" sldId="1221"/>
            <ac:spMk id="69" creationId="{B1C57EEF-ACDC-98FE-2575-643C6A08AE43}"/>
          </ac:spMkLst>
        </pc:spChg>
        <pc:spChg chg="mod">
          <ac:chgData name="Brilliant Tleane" userId="17b35a9d-d403-4430-92ac-0fd18ec93b8e" providerId="ADAL" clId="{97AEBA6F-07FC-4F7E-973C-EE792AE7B59F}" dt="2024-02-28T13:05:01.079" v="220"/>
          <ac:spMkLst>
            <pc:docMk/>
            <pc:sldMk cId="4252352071" sldId="1221"/>
            <ac:spMk id="70" creationId="{A6930F89-0502-B702-6EC9-3B4A66648B60}"/>
          </ac:spMkLst>
        </pc:spChg>
        <pc:spChg chg="mod">
          <ac:chgData name="Brilliant Tleane" userId="17b35a9d-d403-4430-92ac-0fd18ec93b8e" providerId="ADAL" clId="{97AEBA6F-07FC-4F7E-973C-EE792AE7B59F}" dt="2024-02-28T13:05:01.079" v="220"/>
          <ac:spMkLst>
            <pc:docMk/>
            <pc:sldMk cId="4252352071" sldId="1221"/>
            <ac:spMk id="71" creationId="{381D1924-40BD-47F1-0CA7-655C9A21C6DB}"/>
          </ac:spMkLst>
        </pc:spChg>
        <pc:spChg chg="mod">
          <ac:chgData name="Brilliant Tleane" userId="17b35a9d-d403-4430-92ac-0fd18ec93b8e" providerId="ADAL" clId="{97AEBA6F-07FC-4F7E-973C-EE792AE7B59F}" dt="2024-02-28T13:05:01.079" v="220"/>
          <ac:spMkLst>
            <pc:docMk/>
            <pc:sldMk cId="4252352071" sldId="1221"/>
            <ac:spMk id="72" creationId="{95331A26-C49D-A61D-8667-A2B109A0743C}"/>
          </ac:spMkLst>
        </pc:spChg>
        <pc:spChg chg="mod">
          <ac:chgData name="Brilliant Tleane" userId="17b35a9d-d403-4430-92ac-0fd18ec93b8e" providerId="ADAL" clId="{97AEBA6F-07FC-4F7E-973C-EE792AE7B59F}" dt="2024-02-28T13:05:01.079" v="220"/>
          <ac:spMkLst>
            <pc:docMk/>
            <pc:sldMk cId="4252352071" sldId="1221"/>
            <ac:spMk id="73" creationId="{D0B3D5F9-8B0B-AF4A-14DF-8ADCFAFADD31}"/>
          </ac:spMkLst>
        </pc:spChg>
        <pc:spChg chg="mod">
          <ac:chgData name="Brilliant Tleane" userId="17b35a9d-d403-4430-92ac-0fd18ec93b8e" providerId="ADAL" clId="{97AEBA6F-07FC-4F7E-973C-EE792AE7B59F}" dt="2024-02-28T13:05:01.079" v="220"/>
          <ac:spMkLst>
            <pc:docMk/>
            <pc:sldMk cId="4252352071" sldId="1221"/>
            <ac:spMk id="74" creationId="{40554909-22E9-37A4-4159-461D93C0469D}"/>
          </ac:spMkLst>
        </pc:spChg>
        <pc:spChg chg="mod">
          <ac:chgData name="Brilliant Tleane" userId="17b35a9d-d403-4430-92ac-0fd18ec93b8e" providerId="ADAL" clId="{97AEBA6F-07FC-4F7E-973C-EE792AE7B59F}" dt="2024-02-28T13:05:01.079" v="220"/>
          <ac:spMkLst>
            <pc:docMk/>
            <pc:sldMk cId="4252352071" sldId="1221"/>
            <ac:spMk id="75" creationId="{5A98CC11-93A9-CAE1-9E69-1533436E605D}"/>
          </ac:spMkLst>
        </pc:spChg>
        <pc:spChg chg="mod">
          <ac:chgData name="Brilliant Tleane" userId="17b35a9d-d403-4430-92ac-0fd18ec93b8e" providerId="ADAL" clId="{97AEBA6F-07FC-4F7E-973C-EE792AE7B59F}" dt="2024-02-28T13:05:01.079" v="220"/>
          <ac:spMkLst>
            <pc:docMk/>
            <pc:sldMk cId="4252352071" sldId="1221"/>
            <ac:spMk id="76" creationId="{8B313C03-9318-BB7C-3D73-5C156F8036E1}"/>
          </ac:spMkLst>
        </pc:spChg>
        <pc:spChg chg="mod">
          <ac:chgData name="Brilliant Tleane" userId="17b35a9d-d403-4430-92ac-0fd18ec93b8e" providerId="ADAL" clId="{97AEBA6F-07FC-4F7E-973C-EE792AE7B59F}" dt="2024-02-28T13:05:01.079" v="220"/>
          <ac:spMkLst>
            <pc:docMk/>
            <pc:sldMk cId="4252352071" sldId="1221"/>
            <ac:spMk id="77" creationId="{E804FAFA-A273-5151-415B-78C61703C04E}"/>
          </ac:spMkLst>
        </pc:spChg>
        <pc:spChg chg="mod">
          <ac:chgData name="Brilliant Tleane" userId="17b35a9d-d403-4430-92ac-0fd18ec93b8e" providerId="ADAL" clId="{97AEBA6F-07FC-4F7E-973C-EE792AE7B59F}" dt="2024-02-28T13:05:01.079" v="220"/>
          <ac:spMkLst>
            <pc:docMk/>
            <pc:sldMk cId="4252352071" sldId="1221"/>
            <ac:spMk id="78" creationId="{8946EEBA-2F20-1AF0-3D2E-D44D06BC60E5}"/>
          </ac:spMkLst>
        </pc:spChg>
        <pc:spChg chg="mod">
          <ac:chgData name="Brilliant Tleane" userId="17b35a9d-d403-4430-92ac-0fd18ec93b8e" providerId="ADAL" clId="{97AEBA6F-07FC-4F7E-973C-EE792AE7B59F}" dt="2024-02-28T13:05:01.079" v="220"/>
          <ac:spMkLst>
            <pc:docMk/>
            <pc:sldMk cId="4252352071" sldId="1221"/>
            <ac:spMk id="83" creationId="{2522FAB5-DE51-3CFB-3111-2843798AAB74}"/>
          </ac:spMkLst>
        </pc:spChg>
        <pc:spChg chg="mod">
          <ac:chgData name="Brilliant Tleane" userId="17b35a9d-d403-4430-92ac-0fd18ec93b8e" providerId="ADAL" clId="{97AEBA6F-07FC-4F7E-973C-EE792AE7B59F}" dt="2024-02-28T13:05:01.079" v="220"/>
          <ac:spMkLst>
            <pc:docMk/>
            <pc:sldMk cId="4252352071" sldId="1221"/>
            <ac:spMk id="84" creationId="{116C201F-EF8E-C385-52B1-36A134757F5B}"/>
          </ac:spMkLst>
        </pc:spChg>
        <pc:spChg chg="mod">
          <ac:chgData name="Brilliant Tleane" userId="17b35a9d-d403-4430-92ac-0fd18ec93b8e" providerId="ADAL" clId="{97AEBA6F-07FC-4F7E-973C-EE792AE7B59F}" dt="2024-02-28T13:05:01.079" v="220"/>
          <ac:spMkLst>
            <pc:docMk/>
            <pc:sldMk cId="4252352071" sldId="1221"/>
            <ac:spMk id="85" creationId="{FBD2B5ED-670E-3003-A1DC-24AC6E7D2FEC}"/>
          </ac:spMkLst>
        </pc:spChg>
        <pc:spChg chg="mod">
          <ac:chgData name="Brilliant Tleane" userId="17b35a9d-d403-4430-92ac-0fd18ec93b8e" providerId="ADAL" clId="{97AEBA6F-07FC-4F7E-973C-EE792AE7B59F}" dt="2024-02-28T13:09:09.788" v="242" actId="108"/>
          <ac:spMkLst>
            <pc:docMk/>
            <pc:sldMk cId="4252352071" sldId="1221"/>
            <ac:spMk id="86" creationId="{D228B9EE-237A-CEEF-2A61-DEFA8CB474FA}"/>
          </ac:spMkLst>
        </pc:spChg>
        <pc:spChg chg="mod">
          <ac:chgData name="Brilliant Tleane" userId="17b35a9d-d403-4430-92ac-0fd18ec93b8e" providerId="ADAL" clId="{97AEBA6F-07FC-4F7E-973C-EE792AE7B59F}" dt="2024-02-28T13:05:01.079" v="220"/>
          <ac:spMkLst>
            <pc:docMk/>
            <pc:sldMk cId="4252352071" sldId="1221"/>
            <ac:spMk id="87" creationId="{48B46800-55A7-9FB2-B895-F098747D4AA8}"/>
          </ac:spMkLst>
        </pc:spChg>
        <pc:spChg chg="mod">
          <ac:chgData name="Brilliant Tleane" userId="17b35a9d-d403-4430-92ac-0fd18ec93b8e" providerId="ADAL" clId="{97AEBA6F-07FC-4F7E-973C-EE792AE7B59F}" dt="2024-02-28T13:05:01.079" v="220"/>
          <ac:spMkLst>
            <pc:docMk/>
            <pc:sldMk cId="4252352071" sldId="1221"/>
            <ac:spMk id="88" creationId="{7BACED6C-FE2C-728E-E2DC-6738BA63BA13}"/>
          </ac:spMkLst>
        </pc:spChg>
        <pc:spChg chg="mod">
          <ac:chgData name="Brilliant Tleane" userId="17b35a9d-d403-4430-92ac-0fd18ec93b8e" providerId="ADAL" clId="{97AEBA6F-07FC-4F7E-973C-EE792AE7B59F}" dt="2024-02-28T13:05:01.079" v="220"/>
          <ac:spMkLst>
            <pc:docMk/>
            <pc:sldMk cId="4252352071" sldId="1221"/>
            <ac:spMk id="89" creationId="{6D917474-5A56-BF00-D277-858E0B50A727}"/>
          </ac:spMkLst>
        </pc:spChg>
        <pc:spChg chg="mod">
          <ac:chgData name="Brilliant Tleane" userId="17b35a9d-d403-4430-92ac-0fd18ec93b8e" providerId="ADAL" clId="{97AEBA6F-07FC-4F7E-973C-EE792AE7B59F}" dt="2024-02-28T13:09:20.895" v="243" actId="108"/>
          <ac:spMkLst>
            <pc:docMk/>
            <pc:sldMk cId="4252352071" sldId="1221"/>
            <ac:spMk id="90" creationId="{0AF8EEB3-8F22-E55E-D53E-31AA309A43DB}"/>
          </ac:spMkLst>
        </pc:spChg>
        <pc:spChg chg="mod">
          <ac:chgData name="Brilliant Tleane" userId="17b35a9d-d403-4430-92ac-0fd18ec93b8e" providerId="ADAL" clId="{97AEBA6F-07FC-4F7E-973C-EE792AE7B59F}" dt="2024-02-28T13:05:01.079" v="220"/>
          <ac:spMkLst>
            <pc:docMk/>
            <pc:sldMk cId="4252352071" sldId="1221"/>
            <ac:spMk id="91" creationId="{5EA2AEA6-6AA6-1121-CB89-1C77AE19A103}"/>
          </ac:spMkLst>
        </pc:spChg>
        <pc:spChg chg="mod">
          <ac:chgData name="Brilliant Tleane" userId="17b35a9d-d403-4430-92ac-0fd18ec93b8e" providerId="ADAL" clId="{97AEBA6F-07FC-4F7E-973C-EE792AE7B59F}" dt="2024-02-28T13:05:01.079" v="220"/>
          <ac:spMkLst>
            <pc:docMk/>
            <pc:sldMk cId="4252352071" sldId="1221"/>
            <ac:spMk id="92" creationId="{62789404-806C-CD42-E195-4A67F3C7944D}"/>
          </ac:spMkLst>
        </pc:spChg>
        <pc:spChg chg="mod">
          <ac:chgData name="Brilliant Tleane" userId="17b35a9d-d403-4430-92ac-0fd18ec93b8e" providerId="ADAL" clId="{97AEBA6F-07FC-4F7E-973C-EE792AE7B59F}" dt="2024-02-28T13:05:01.079" v="220"/>
          <ac:spMkLst>
            <pc:docMk/>
            <pc:sldMk cId="4252352071" sldId="1221"/>
            <ac:spMk id="93" creationId="{729F6556-32FB-FC44-0059-84583B8EE556}"/>
          </ac:spMkLst>
        </pc:spChg>
        <pc:spChg chg="mod">
          <ac:chgData name="Brilliant Tleane" userId="17b35a9d-d403-4430-92ac-0fd18ec93b8e" providerId="ADAL" clId="{97AEBA6F-07FC-4F7E-973C-EE792AE7B59F}" dt="2024-02-28T13:09:28.611" v="244" actId="108"/>
          <ac:spMkLst>
            <pc:docMk/>
            <pc:sldMk cId="4252352071" sldId="1221"/>
            <ac:spMk id="94" creationId="{82AE417A-1A0C-B44C-34B2-A6FDD8F602B5}"/>
          </ac:spMkLst>
        </pc:spChg>
        <pc:spChg chg="mod">
          <ac:chgData name="Brilliant Tleane" userId="17b35a9d-d403-4430-92ac-0fd18ec93b8e" providerId="ADAL" clId="{97AEBA6F-07FC-4F7E-973C-EE792AE7B59F}" dt="2024-02-28T13:05:01.079" v="220"/>
          <ac:spMkLst>
            <pc:docMk/>
            <pc:sldMk cId="4252352071" sldId="1221"/>
            <ac:spMk id="95" creationId="{A7CF56C1-B48F-7364-552D-43AA0F8797D3}"/>
          </ac:spMkLst>
        </pc:spChg>
        <pc:spChg chg="mod">
          <ac:chgData name="Brilliant Tleane" userId="17b35a9d-d403-4430-92ac-0fd18ec93b8e" providerId="ADAL" clId="{97AEBA6F-07FC-4F7E-973C-EE792AE7B59F}" dt="2024-02-28T13:05:01.079" v="220"/>
          <ac:spMkLst>
            <pc:docMk/>
            <pc:sldMk cId="4252352071" sldId="1221"/>
            <ac:spMk id="96" creationId="{1896473C-823D-C99D-14EC-CCE3506C6045}"/>
          </ac:spMkLst>
        </pc:spChg>
        <pc:spChg chg="mod">
          <ac:chgData name="Brilliant Tleane" userId="17b35a9d-d403-4430-92ac-0fd18ec93b8e" providerId="ADAL" clId="{97AEBA6F-07FC-4F7E-973C-EE792AE7B59F}" dt="2024-02-28T13:05:01.079" v="220"/>
          <ac:spMkLst>
            <pc:docMk/>
            <pc:sldMk cId="4252352071" sldId="1221"/>
            <ac:spMk id="97" creationId="{FB18A15B-7229-AE98-38FE-08E68512C7B3}"/>
          </ac:spMkLst>
        </pc:spChg>
        <pc:spChg chg="mod">
          <ac:chgData name="Brilliant Tleane" userId="17b35a9d-d403-4430-92ac-0fd18ec93b8e" providerId="ADAL" clId="{97AEBA6F-07FC-4F7E-973C-EE792AE7B59F}" dt="2024-02-28T13:05:01.079" v="220"/>
          <ac:spMkLst>
            <pc:docMk/>
            <pc:sldMk cId="4252352071" sldId="1221"/>
            <ac:spMk id="98" creationId="{4F0C4A92-FE3A-DEBF-ED49-D3173B50086C}"/>
          </ac:spMkLst>
        </pc:spChg>
        <pc:grpChg chg="add mod">
          <ac:chgData name="Brilliant Tleane" userId="17b35a9d-d403-4430-92ac-0fd18ec93b8e" providerId="ADAL" clId="{97AEBA6F-07FC-4F7E-973C-EE792AE7B59F}" dt="2024-02-28T13:05:01.079" v="220"/>
          <ac:grpSpMkLst>
            <pc:docMk/>
            <pc:sldMk cId="4252352071" sldId="1221"/>
            <ac:grpSpMk id="3" creationId="{71F368E8-5EC7-26FA-2B83-0DDF3E763BB5}"/>
          </ac:grpSpMkLst>
        </pc:grpChg>
        <pc:grpChg chg="mod">
          <ac:chgData name="Brilliant Tleane" userId="17b35a9d-d403-4430-92ac-0fd18ec93b8e" providerId="ADAL" clId="{97AEBA6F-07FC-4F7E-973C-EE792AE7B59F}" dt="2024-02-28T13:05:01.079" v="220"/>
          <ac:grpSpMkLst>
            <pc:docMk/>
            <pc:sldMk cId="4252352071" sldId="1221"/>
            <ac:grpSpMk id="4" creationId="{DA267B46-600A-CD43-3F05-B1807CEFFC56}"/>
          </ac:grpSpMkLst>
        </pc:grpChg>
        <pc:grpChg chg="mod">
          <ac:chgData name="Brilliant Tleane" userId="17b35a9d-d403-4430-92ac-0fd18ec93b8e" providerId="ADAL" clId="{97AEBA6F-07FC-4F7E-973C-EE792AE7B59F}" dt="2024-02-28T13:05:01.079" v="220"/>
          <ac:grpSpMkLst>
            <pc:docMk/>
            <pc:sldMk cId="4252352071" sldId="1221"/>
            <ac:grpSpMk id="7" creationId="{5F65A99A-487B-1B26-38CE-30EB12C4CB69}"/>
          </ac:grpSpMkLst>
        </pc:grpChg>
        <pc:grpChg chg="del">
          <ac:chgData name="Brilliant Tleane" userId="17b35a9d-d403-4430-92ac-0fd18ec93b8e" providerId="ADAL" clId="{97AEBA6F-07FC-4F7E-973C-EE792AE7B59F}" dt="2024-02-28T13:04:29.747" v="214" actId="478"/>
          <ac:grpSpMkLst>
            <pc:docMk/>
            <pc:sldMk cId="4252352071" sldId="1221"/>
            <ac:grpSpMk id="8" creationId="{F72F3E56-16AF-5706-CE10-DAE9CFB6EDAF}"/>
          </ac:grpSpMkLst>
        </pc:grpChg>
        <pc:grpChg chg="mod">
          <ac:chgData name="Brilliant Tleane" userId="17b35a9d-d403-4430-92ac-0fd18ec93b8e" providerId="ADAL" clId="{97AEBA6F-07FC-4F7E-973C-EE792AE7B59F}" dt="2024-02-28T13:05:01.079" v="220"/>
          <ac:grpSpMkLst>
            <pc:docMk/>
            <pc:sldMk cId="4252352071" sldId="1221"/>
            <ac:grpSpMk id="11" creationId="{E4D27690-95F3-B2BD-0250-38D3D6FA3275}"/>
          </ac:grpSpMkLst>
        </pc:grpChg>
        <pc:grpChg chg="mod">
          <ac:chgData name="Brilliant Tleane" userId="17b35a9d-d403-4430-92ac-0fd18ec93b8e" providerId="ADAL" clId="{97AEBA6F-07FC-4F7E-973C-EE792AE7B59F}" dt="2024-02-28T13:05:01.079" v="220"/>
          <ac:grpSpMkLst>
            <pc:docMk/>
            <pc:sldMk cId="4252352071" sldId="1221"/>
            <ac:grpSpMk id="12" creationId="{E0203953-3A1D-957A-FD34-2AB5F7D2796B}"/>
          </ac:grpSpMkLst>
        </pc:grpChg>
        <pc:grpChg chg="del">
          <ac:chgData name="Brilliant Tleane" userId="17b35a9d-d403-4430-92ac-0fd18ec93b8e" providerId="ADAL" clId="{97AEBA6F-07FC-4F7E-973C-EE792AE7B59F}" dt="2024-02-28T13:04:31.956" v="215" actId="478"/>
          <ac:grpSpMkLst>
            <pc:docMk/>
            <pc:sldMk cId="4252352071" sldId="1221"/>
            <ac:grpSpMk id="13" creationId="{77E749BF-4084-FFE9-0625-3854164E21EB}"/>
          </ac:grpSpMkLst>
        </pc:grpChg>
        <pc:grpChg chg="mod">
          <ac:chgData name="Brilliant Tleane" userId="17b35a9d-d403-4430-92ac-0fd18ec93b8e" providerId="ADAL" clId="{97AEBA6F-07FC-4F7E-973C-EE792AE7B59F}" dt="2024-02-28T13:05:01.079" v="220"/>
          <ac:grpSpMkLst>
            <pc:docMk/>
            <pc:sldMk cId="4252352071" sldId="1221"/>
            <ac:grpSpMk id="14" creationId="{7B39EC17-80D2-725A-C469-B911647E09AB}"/>
          </ac:grpSpMkLst>
        </pc:grpChg>
        <pc:grpChg chg="del">
          <ac:chgData name="Brilliant Tleane" userId="17b35a9d-d403-4430-92ac-0fd18ec93b8e" providerId="ADAL" clId="{97AEBA6F-07FC-4F7E-973C-EE792AE7B59F}" dt="2024-02-28T13:04:37.267" v="219" actId="478"/>
          <ac:grpSpMkLst>
            <pc:docMk/>
            <pc:sldMk cId="4252352071" sldId="1221"/>
            <ac:grpSpMk id="20" creationId="{69F899D9-7879-37CD-EC07-3F4671C51036}"/>
          </ac:grpSpMkLst>
        </pc:grpChg>
        <pc:grpChg chg="del">
          <ac:chgData name="Brilliant Tleane" userId="17b35a9d-d403-4430-92ac-0fd18ec93b8e" providerId="ADAL" clId="{97AEBA6F-07FC-4F7E-973C-EE792AE7B59F}" dt="2024-02-28T13:04:35.331" v="218" actId="478"/>
          <ac:grpSpMkLst>
            <pc:docMk/>
            <pc:sldMk cId="4252352071" sldId="1221"/>
            <ac:grpSpMk id="23" creationId="{D8CA8AC7-F1AD-4170-F1AC-3B06D8813018}"/>
          </ac:grpSpMkLst>
        </pc:grpChg>
        <pc:grpChg chg="del">
          <ac:chgData name="Brilliant Tleane" userId="17b35a9d-d403-4430-92ac-0fd18ec93b8e" providerId="ADAL" clId="{97AEBA6F-07FC-4F7E-973C-EE792AE7B59F}" dt="2024-02-28T13:04:26.068" v="210" actId="478"/>
          <ac:grpSpMkLst>
            <pc:docMk/>
            <pc:sldMk cId="4252352071" sldId="1221"/>
            <ac:grpSpMk id="26" creationId="{778DFFA8-DB81-29F9-B6C5-FD3E4A947EA3}"/>
          </ac:grpSpMkLst>
        </pc:grpChg>
        <pc:grpChg chg="mod">
          <ac:chgData name="Brilliant Tleane" userId="17b35a9d-d403-4430-92ac-0fd18ec93b8e" providerId="ADAL" clId="{97AEBA6F-07FC-4F7E-973C-EE792AE7B59F}" dt="2024-02-28T13:05:01.079" v="220"/>
          <ac:grpSpMkLst>
            <pc:docMk/>
            <pc:sldMk cId="4252352071" sldId="1221"/>
            <ac:grpSpMk id="79" creationId="{E1A5DE32-8554-5415-9ED1-CCAFD1684C01}"/>
          </ac:grpSpMkLst>
        </pc:grpChg>
        <pc:grpChg chg="mod">
          <ac:chgData name="Brilliant Tleane" userId="17b35a9d-d403-4430-92ac-0fd18ec93b8e" providerId="ADAL" clId="{97AEBA6F-07FC-4F7E-973C-EE792AE7B59F}" dt="2024-02-28T13:05:01.079" v="220"/>
          <ac:grpSpMkLst>
            <pc:docMk/>
            <pc:sldMk cId="4252352071" sldId="1221"/>
            <ac:grpSpMk id="80" creationId="{8CED1333-FEA9-BC9A-387E-D41AFF31640B}"/>
          </ac:grpSpMkLst>
        </pc:grpChg>
        <pc:grpChg chg="mod">
          <ac:chgData name="Brilliant Tleane" userId="17b35a9d-d403-4430-92ac-0fd18ec93b8e" providerId="ADAL" clId="{97AEBA6F-07FC-4F7E-973C-EE792AE7B59F}" dt="2024-02-28T13:05:01.079" v="220"/>
          <ac:grpSpMkLst>
            <pc:docMk/>
            <pc:sldMk cId="4252352071" sldId="1221"/>
            <ac:grpSpMk id="81" creationId="{EAC1887E-8ECE-D32A-71FA-0F1BF2B41296}"/>
          </ac:grpSpMkLst>
        </pc:grpChg>
        <pc:grpChg chg="mod">
          <ac:chgData name="Brilliant Tleane" userId="17b35a9d-d403-4430-92ac-0fd18ec93b8e" providerId="ADAL" clId="{97AEBA6F-07FC-4F7E-973C-EE792AE7B59F}" dt="2024-02-28T13:05:01.079" v="220"/>
          <ac:grpSpMkLst>
            <pc:docMk/>
            <pc:sldMk cId="4252352071" sldId="1221"/>
            <ac:grpSpMk id="82" creationId="{75CE250D-38AD-D7C5-38BC-0D4A22105E63}"/>
          </ac:grpSpMkLst>
        </pc:grpChg>
        <pc:picChg chg="del">
          <ac:chgData name="Brilliant Tleane" userId="17b35a9d-d403-4430-92ac-0fd18ec93b8e" providerId="ADAL" clId="{97AEBA6F-07FC-4F7E-973C-EE792AE7B59F}" dt="2024-02-28T13:04:34.004" v="217" actId="478"/>
          <ac:picMkLst>
            <pc:docMk/>
            <pc:sldMk cId="4252352071" sldId="1221"/>
            <ac:picMk id="62" creationId="{C44A7C79-ED15-EDDA-3288-77A2B0FAF9ED}"/>
          </ac:picMkLst>
        </pc:picChg>
        <pc:picChg chg="del">
          <ac:chgData name="Brilliant Tleane" userId="17b35a9d-d403-4430-92ac-0fd18ec93b8e" providerId="ADAL" clId="{97AEBA6F-07FC-4F7E-973C-EE792AE7B59F}" dt="2024-02-28T13:04:33.283" v="216" actId="478"/>
          <ac:picMkLst>
            <pc:docMk/>
            <pc:sldMk cId="4252352071" sldId="1221"/>
            <ac:picMk id="63" creationId="{002F075A-737F-2087-0763-D52E9865F110}"/>
          </ac:picMkLst>
        </pc:picChg>
        <pc:picChg chg="del">
          <ac:chgData name="Brilliant Tleane" userId="17b35a9d-d403-4430-92ac-0fd18ec93b8e" providerId="ADAL" clId="{97AEBA6F-07FC-4F7E-973C-EE792AE7B59F}" dt="2024-02-28T13:04:27.860" v="212" actId="478"/>
          <ac:picMkLst>
            <pc:docMk/>
            <pc:sldMk cId="4252352071" sldId="1221"/>
            <ac:picMk id="64" creationId="{4A6D7D94-197E-EE42-040B-58DE927C0AA6}"/>
          </ac:picMkLst>
        </pc:picChg>
        <pc:picChg chg="del">
          <ac:chgData name="Brilliant Tleane" userId="17b35a9d-d403-4430-92ac-0fd18ec93b8e" providerId="ADAL" clId="{97AEBA6F-07FC-4F7E-973C-EE792AE7B59F}" dt="2024-02-28T13:04:27.124" v="211" actId="478"/>
          <ac:picMkLst>
            <pc:docMk/>
            <pc:sldMk cId="4252352071" sldId="1221"/>
            <ac:picMk id="65" creationId="{6CD423E4-9D6C-C0CF-23E2-11EBFAFB9540}"/>
          </ac:picMkLst>
        </pc:picChg>
      </pc:sldChg>
      <pc:sldChg chg="addSp delSp modSp add mod ord delAnim modAnim">
        <pc:chgData name="Brilliant Tleane" userId="17b35a9d-d403-4430-92ac-0fd18ec93b8e" providerId="ADAL" clId="{97AEBA6F-07FC-4F7E-973C-EE792AE7B59F}" dt="2024-02-28T13:15:23.202" v="286" actId="108"/>
        <pc:sldMkLst>
          <pc:docMk/>
          <pc:sldMk cId="1687902620" sldId="1222"/>
        </pc:sldMkLst>
        <pc:spChg chg="mod">
          <ac:chgData name="Brilliant Tleane" userId="17b35a9d-d403-4430-92ac-0fd18ec93b8e" providerId="ADAL" clId="{97AEBA6F-07FC-4F7E-973C-EE792AE7B59F}" dt="2024-02-28T13:14:26.475" v="279" actId="6549"/>
          <ac:spMkLst>
            <pc:docMk/>
            <pc:sldMk cId="1687902620" sldId="1222"/>
            <ac:spMk id="2" creationId="{E127A138-C84D-256D-AE53-E2F38350C580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32" creationId="{61C6F05C-F80B-3371-E724-9222031C0EB9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33" creationId="{D820D52A-4C6F-6842-2DBB-EC7C644BA0A5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34" creationId="{D7FBB50B-AF7C-A2B6-016F-09DB7C82CC7D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35" creationId="{EA49C258-2BDC-2712-CB56-E0163A049093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36" creationId="{B503432E-13B3-B9B9-A76C-CAC92A566FBB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37" creationId="{C7466274-74BA-82A7-EE7D-4F16EA737021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38" creationId="{25023D99-AD13-BCAC-92F8-5FE9EBDF4DBA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39" creationId="{0694747D-3463-5976-C695-FBAC6B5ADCC2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40" creationId="{47CB18A2-0CB1-9AF1-D84E-263F333FF061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41" creationId="{42BCB8EB-5DF3-A865-9096-C4AA2E626CAE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42" creationId="{C726EB8E-623F-7221-B5EA-52C51E3F5D61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43" creationId="{9063C5D3-5A6B-197C-63AC-A3450972083F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49" creationId="{BC23AF18-33B8-9B96-392D-EB48E56EE199}"/>
          </ac:spMkLst>
        </pc:spChg>
        <pc:spChg chg="mod">
          <ac:chgData name="Brilliant Tleane" userId="17b35a9d-d403-4430-92ac-0fd18ec93b8e" providerId="ADAL" clId="{97AEBA6F-07FC-4F7E-973C-EE792AE7B59F}" dt="2024-02-28T13:15:07.673" v="281" actId="108"/>
          <ac:spMkLst>
            <pc:docMk/>
            <pc:sldMk cId="1687902620" sldId="1222"/>
            <ac:spMk id="50" creationId="{5D76C274-3A0E-9A18-0BB9-449B83003DE6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51" creationId="{226F88AE-3BFC-A9D7-C901-A6E4CA1AC3C0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52" creationId="{B79ED336-F8A7-997D-6324-00DA333422F7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53" creationId="{B3DC397D-B206-70AE-B034-A9C92AE8403A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54" creationId="{1B9D4FF9-65FF-CADC-B2AC-FD1E2C5DF46B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55" creationId="{02FB30E1-2E53-61F7-3B26-8F7A8C134C60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56" creationId="{D5AB2BB6-1B7E-717B-25FF-C94CDA50161B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57" creationId="{82CAA1E4-37F4-ED60-8C05-78F416484829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58" creationId="{2965764F-7DAC-68F0-4C54-5FC05A0E5137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59" creationId="{9550FCA2-8B24-B594-5C6B-9E89A59A911F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60" creationId="{7305F4F4-AF21-1AC3-D6DE-37B07658EBDF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61" creationId="{4B720D10-21C0-871B-9B58-43FB1604C603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62" creationId="{975AB153-3510-B59A-4CF6-993DE7113833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63" creationId="{3D19AA96-C364-B439-1837-58C922A9504D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64" creationId="{0946FBED-D9B3-D93D-1640-99277AF745A3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65" creationId="{77B26260-A649-02A0-C4F0-9E7A9B26C60A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99" creationId="{5EBDADBB-F492-384B-E830-CBC87252A764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00" creationId="{BAEA86A0-7DC5-E7DC-C2E3-91E636B7C6D6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01" creationId="{C2E59A0B-8345-9E18-0618-D06704C751FF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02" creationId="{57C4F3E5-5D25-BE38-9F3C-7FF26ED7D41C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03" creationId="{8D424133-1E4D-B032-4F69-B3FE5563DF7B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04" creationId="{004C9E8A-8592-F46A-4AA7-9BA2484DD16F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05" creationId="{CE2F3AB3-B551-91E9-3815-F5DFAB32B013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06" creationId="{61A21947-3C7A-C14F-75CC-44BC8ACC8753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07" creationId="{937206C3-C632-2F64-1CED-2BB905E01319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08" creationId="{2C0A836A-3BA9-E9F5-B712-1F9F9F88C08C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09" creationId="{3CC98B5D-DF37-C52A-4963-BA0C9A875645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10" creationId="{7637B021-C0B8-A51B-B770-B3488F4A52F6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11" creationId="{256B6B40-40A2-8AF4-3A65-FAFB9B0F4103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12" creationId="{9814A8A3-9EC2-F46B-5F9B-3E42000546B3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13" creationId="{5D0A2B76-140B-A310-E69C-729B5478CCA6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14" creationId="{B3287286-AC89-23E1-0A88-824AB4FB301B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15" creationId="{B30E4E4A-50A6-E4E2-AC50-F8B7A2FCD4AA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16" creationId="{A1A62004-2345-244E-C1A3-ECC4C4E46BB5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17" creationId="{744D5DDC-78B2-824D-57AF-2B875B4D33FE}"/>
          </ac:spMkLst>
        </pc:spChg>
        <pc:spChg chg="mod">
          <ac:chgData name="Brilliant Tleane" userId="17b35a9d-d403-4430-92ac-0fd18ec93b8e" providerId="ADAL" clId="{97AEBA6F-07FC-4F7E-973C-EE792AE7B59F}" dt="2024-02-28T13:15:11.346" v="282" actId="108"/>
          <ac:spMkLst>
            <pc:docMk/>
            <pc:sldMk cId="1687902620" sldId="1222"/>
            <ac:spMk id="118" creationId="{EA2AADB8-DB3A-8834-18BA-A5225AF94E80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19" creationId="{3359D180-1289-C968-632E-79AAF2EE56E7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20" creationId="{CF3B70DB-A083-6A88-08F0-EDDF49DFB55A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21" creationId="{3C2FEF8B-ABCC-306E-C9A8-C3ACF022C358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22" creationId="{F9ED8510-7103-68AF-1B04-00022EEFBD69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23" creationId="{6DF34B34-A45A-99B4-F6E4-50BAB8C471AD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24" creationId="{AD5CE5E0-98AB-C5A8-CE0A-0CE77516EAEE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25" creationId="{3E384189-6DBC-850A-5D6C-4B5920846AEE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26" creationId="{EA1A5B7E-554A-055E-FD5E-6DD5842BCE0D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27" creationId="{2CDAABCD-FF22-CA7B-1A7B-DD92CAE061BF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28" creationId="{B097FB2D-20E1-EC2C-D9E3-0DC5D77ACE0E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29" creationId="{41AE38D7-14DD-2CAC-C8FA-3BB590D946D3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30" creationId="{85D1C048-7B43-637F-FDA1-CB63E0B99EDE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31" creationId="{2391B16F-596E-6354-852F-714613E737C8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32" creationId="{C3AB7956-021D-6772-E34F-8E8CCE3EFC64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33" creationId="{C4ABD91A-BFE3-C810-3EF0-78029E7AB8F1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34" creationId="{9B3A204E-ECDE-BAC9-7FE1-E8150E1F69BA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35" creationId="{FB5DC94C-3434-FB19-8ACB-D207BAC0A7A8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36" creationId="{ABB05879-876A-E933-B09A-DFCC5D4772C2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37" creationId="{89B08A0E-D1E6-A74B-077E-782675A957DE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38" creationId="{AFC7F6F5-1990-F9B0-5628-E42E015D3525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39" creationId="{E89954EA-6C3D-F47F-C598-935F0841A6B6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40" creationId="{789D4FE4-40CB-91BA-12FD-4517EB248CD5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41" creationId="{70687184-DCA5-FD2F-BEF7-83A51444620B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42" creationId="{462E7538-6F5D-5208-AD58-F9F72F9B7890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43" creationId="{4A9CC3FD-0D97-7FF5-E07A-64E8460FC1D0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44" creationId="{2423FFCF-0E8C-B8B2-6B39-41A3412392B4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45" creationId="{EB0DBA03-A2A7-305D-9236-6AE9FC217842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46" creationId="{8B98447B-6D93-2FA1-E01C-D762953DADF3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47" creationId="{00642975-DBF6-1C95-3637-5452285768BE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48" creationId="{0340E2D3-8F80-8175-077F-3CF9DFF986CA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49" creationId="{9A6F48AE-9441-430D-FCFB-8DF22DD0C0BD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50" creationId="{AA85DD69-9D6D-FBD1-EBD9-9C672B0519E9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51" creationId="{96326C2A-C379-327E-D2C8-4749ECE99A34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52" creationId="{1DB6CC7E-1321-3A8D-6E0F-E635012AD5D3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53" creationId="{FB93EAA1-B0F1-D34D-02F5-356C0F026F1F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54" creationId="{1633E1D8-A293-C7E9-1756-7313930D930A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55" creationId="{60CF0DB7-35C8-D5C8-BFF2-E1CF7DAF72AA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56" creationId="{1A9F132C-58F2-6D08-C051-51B98814D152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57" creationId="{57C4A2A8-829A-81BB-B388-F2D4FF3555DE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58" creationId="{C341AA83-9EFC-A39A-713B-BD9C7260A225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59" creationId="{A0BA6F35-1393-4D39-D974-4B1FC0928FA8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60" creationId="{921E6034-D81D-3612-107E-2846F981D9DF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61" creationId="{B682D3EA-3F84-74F3-8F92-4C3632C3988F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62" creationId="{7DD9A5E4-8632-BE70-941E-B6DA0CAD0FC3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63" creationId="{60C25367-839E-9584-53E0-7D0A324A2C39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64" creationId="{2FBBB7F5-4194-DB47-3D16-9F81E4C8C7D9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65" creationId="{7A7D71CA-6416-CCE5-B294-26D1CFA5630F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66" creationId="{4F41FEA8-0B11-CC6F-2B8D-9148281F6DF6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67" creationId="{B110A38F-80FC-F38F-F953-5E0BC6127D5E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68" creationId="{E76F25E2-029A-EC7C-741B-B44DFF23FA20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69" creationId="{A8523780-39CA-DB3D-2EB7-5360C184885A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70" creationId="{A8C413A4-DFD2-4839-D8E3-4DAF46E2F4AE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71" creationId="{EABDB3FD-0A8A-DB50-730A-493B60591F08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72" creationId="{C3DCD9EE-6723-7D0E-5891-0FE5F5CB624B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73" creationId="{E87F4A9C-6C51-956B-B3B0-B5D042F0387A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74" creationId="{484F153A-41CC-DC67-8D81-4F99C8E327CA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75" creationId="{135161F4-80C5-4A43-BC1D-B4EF616FB3EA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76" creationId="{E3746E58-3DD2-5A3A-A60E-B4738A243307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77" creationId="{8BFBFE25-9B15-EB31-CE79-1D4C6CEE8B84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78" creationId="{43FC3601-DFA5-9AE6-58F8-B56693DC1352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79" creationId="{AA2C879D-33AF-EBB1-734D-AF530DDB995C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80" creationId="{0E1A9DCC-71E0-04D2-BB15-385B26FAFB8D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81" creationId="{2957447E-B6F9-1B55-9589-7985C0AA5C89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82" creationId="{1657B2D9-0DA6-D28E-6C16-659DB1D4CCA3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83" creationId="{850AA726-9414-E671-9CDF-C808899443AA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84" creationId="{DE4D76EA-7283-F988-123C-7E97730A12EC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85" creationId="{31E014C5-18BF-D7A8-EFB3-D04B9EFF71C7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86" creationId="{25F78A0B-39C7-5132-F01A-09AFAA1073F6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87" creationId="{08C5F32F-C0B4-952E-9F5F-6C49DA4A140D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88" creationId="{3A58B248-7D90-61A7-291E-0717C1B8631B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89" creationId="{92C3559F-752E-4BC7-A0C0-303E7B4A14F9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90" creationId="{FD59D837-5905-E0FC-45B5-C1F45852FFDE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91" creationId="{7877C963-7448-5C8E-4B17-0F71C2A7D957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92" creationId="{2F2CE913-B1ED-C252-7006-4D46CDFA794F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93" creationId="{D750A3B0-2549-DDD0-260A-CBABE3F9F079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94" creationId="{C3F1C5B7-54E1-C7F4-BD2F-783B114C790F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95" creationId="{99FB7219-F6FA-C94B-164C-B4FEA0B15A16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96" creationId="{90F4DD94-FE0F-1D4F-1C7E-C5C4D06E5022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97" creationId="{DF2EEC12-D3A6-DE12-1AAB-69D896EED166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98" creationId="{2C4DBF8E-2423-A336-A9B2-097829C0867A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199" creationId="{41B6ED3B-4FF6-3BE4-3A31-73413F2AD8B1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00" creationId="{03B053A5-295F-1DEE-27A6-E5FA0D4047EB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01" creationId="{A7CE087F-3E32-9FC1-2894-D9B8A17075E1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02" creationId="{62915257-047E-C63B-A8A0-1B4B438AA845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03" creationId="{7390A62C-5736-A332-0387-8B00CE0078CE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04" creationId="{F605A567-6869-264C-5F2D-4912B1AD016E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05" creationId="{C860938A-4412-7B1F-C17D-6CAE27AC1418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06" creationId="{F00E4069-0278-C9CD-FDE7-81B971A8B06B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07" creationId="{218EDC90-1957-03CE-BB82-2028324A8C81}"/>
          </ac:spMkLst>
        </pc:spChg>
        <pc:spChg chg="mod">
          <ac:chgData name="Brilliant Tleane" userId="17b35a9d-d403-4430-92ac-0fd18ec93b8e" providerId="ADAL" clId="{97AEBA6F-07FC-4F7E-973C-EE792AE7B59F}" dt="2024-02-28T13:15:19.584" v="285" actId="121"/>
          <ac:spMkLst>
            <pc:docMk/>
            <pc:sldMk cId="1687902620" sldId="1222"/>
            <ac:spMk id="208" creationId="{B5AEF291-A9A4-61F3-EFDB-91058BA7BCA5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09" creationId="{13A7B32F-9716-5611-6329-D67B3685D113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10" creationId="{3ACCC806-6BCD-2E00-06DE-F33A7C5C3ECD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11" creationId="{35BF067E-41E2-721F-622F-76D7E171BA66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12" creationId="{1C3560B6-F3E6-130E-4F3F-1E809C8FA576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13" creationId="{A8052344-238C-5A72-E4F0-A384A32FAB38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14" creationId="{497A85C2-EFFA-926F-4614-697280E43CAA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15" creationId="{7E61206E-5BF3-038B-7257-B779BE12C68A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16" creationId="{1333A94D-9B10-F8FD-C662-A388EB3A9AB1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17" creationId="{F9B7FBFA-2BB0-6818-1DD3-9424A6F0BF2C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18" creationId="{A076E340-F373-9731-2A00-873A41BAF4D6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19" creationId="{040381EE-993D-2B8B-CB3F-2D05BD604898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20" creationId="{3BB9F2F3-F124-DA48-9E93-7CCBB2FE0A08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21" creationId="{BC3EB516-9006-D341-91B3-E8DF252C6A80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22" creationId="{27F3DE19-FE68-448C-3F41-1739BCF272D9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23" creationId="{413B04C9-3FA1-09C7-D9A0-96FE39667337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24" creationId="{9AF09BBE-9B6F-A66A-2A35-B37FF375E61E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25" creationId="{E122D6A0-6278-2A51-BE74-7EAAF530B49F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26" creationId="{9E88A99C-BB4C-8878-EE38-32BD73362DF0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27" creationId="{7CF106BD-9F2C-9175-AAE4-8885E4411CB1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28" creationId="{433C3FF6-6E9E-8AE1-68A6-97A8E8C9294A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29" creationId="{084E212E-5AED-3404-E18A-5970E730C630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30" creationId="{6B923E45-FB1C-94B2-5EBB-15A74EA63E94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31" creationId="{8EAD44CB-2D1C-538D-8E07-B5A403FD5E55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32" creationId="{DE094652-9228-E7FA-053D-8FB967F64BFD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33" creationId="{594A93BE-E65B-630C-E2DC-CC8826A704B1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34" creationId="{6125A219-4318-0EC6-E277-CD880522E782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35" creationId="{58BD5D76-952C-CF85-A653-E716AE3542AE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36" creationId="{98AE79C5-6E8D-52DC-B54C-32878C910B73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37" creationId="{9C5746F6-4BFA-8B2F-C025-8420B556E0CE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38" creationId="{79A36E80-8D6D-1F4A-9A3F-3D1C3BC2FDFE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39" creationId="{573F2339-DDFC-B948-CA0E-E648CC82B2B4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40" creationId="{75CB352E-E696-3559-261C-924EEA0505F8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41" creationId="{4F1FA987-2734-E888-0649-442B52564E54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42" creationId="{8006AE7A-A32C-CACF-1556-5A033ACF61C2}"/>
          </ac:spMkLst>
        </pc:spChg>
        <pc:spChg chg="mod">
          <ac:chgData name="Brilliant Tleane" userId="17b35a9d-d403-4430-92ac-0fd18ec93b8e" providerId="ADAL" clId="{97AEBA6F-07FC-4F7E-973C-EE792AE7B59F}" dt="2024-02-28T13:15:23.202" v="286" actId="108"/>
          <ac:spMkLst>
            <pc:docMk/>
            <pc:sldMk cId="1687902620" sldId="1222"/>
            <ac:spMk id="243" creationId="{B12FCBA3-C39E-8504-228A-F016FC57D043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44" creationId="{742D17AD-20DC-1F1A-237A-D4E421A159ED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45" creationId="{8ACF1DA1-66AC-797E-866A-1AE512C8DA41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46" creationId="{621CBE5E-AABE-4074-213A-FA2DFBDC5285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47" creationId="{540DCCB1-0166-C80D-C23F-642FD37C4964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48" creationId="{B771CD76-013F-684D-6642-8F724D902E10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49" creationId="{87537695-BA96-C73E-DC64-2B557F913AD8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50" creationId="{8BFFEE11-E685-9F2C-0D1A-8E2B5707B61C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51" creationId="{2E7A34C3-8979-F062-FD15-FEEC4ABF9561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52" creationId="{698CB503-49B5-87B5-C82D-BA4024E2C6A7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53" creationId="{C2906D98-DDF4-568F-241D-78333481DA54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54" creationId="{DF23B717-5E8D-C99F-D48B-64F83D075DD5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55" creationId="{73617637-F244-B8E0-706A-843DDBE21E57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56" creationId="{BFFFB987-8F90-2B5D-DADF-252C563131E5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57" creationId="{598EE045-4EE5-6EFD-1218-40F0D65F42EC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58" creationId="{C135DFA2-8C45-DEB8-9FE9-DCE5690CE64E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59" creationId="{66BA9FDA-915C-3536-DCB7-2FA6133442D5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60" creationId="{B5BD98C7-5F94-06B0-A278-A0F119B7D53B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61" creationId="{B2C1FA59-80FD-29BD-A583-B2A335A46270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62" creationId="{7075B470-CB2A-C69E-7E77-3607B08E9DB9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63" creationId="{F92F1C3F-259F-29BD-402E-C57895487DE9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64" creationId="{BD4B0DBF-8E39-E251-2654-1D58C8820B63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65" creationId="{088F5950-D276-7EC8-A880-D1B454CA0E5C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66" creationId="{CD51322D-C534-F47F-FA14-B14B208F41B3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67" creationId="{83754954-D216-3D31-56B7-EF43E7BDB63D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68" creationId="{AD3FC437-871F-5C8E-E1FA-91DFD864DFEB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69" creationId="{E87F1E62-28EE-36F2-D0F4-3A1D4DC610AE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70" creationId="{719C6714-171F-A211-66A0-37C2DA1DB6BC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71" creationId="{49259E94-4AA4-2DD8-8ACB-5A1D9EC87C03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72" creationId="{24EE2574-D790-5EC3-B7CD-04D9029C9AAF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73" creationId="{AD0DB89A-4544-5346-C013-6338B6F6D940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74" creationId="{EAD370FB-D80D-541E-AA6D-0BD97F583F7D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75" creationId="{71E0E99D-B7F7-B641-F23D-CAA25DA8AEF0}"/>
          </ac:spMkLst>
        </pc:spChg>
        <pc:spChg chg="mod">
          <ac:chgData name="Brilliant Tleane" userId="17b35a9d-d403-4430-92ac-0fd18ec93b8e" providerId="ADAL" clId="{97AEBA6F-07FC-4F7E-973C-EE792AE7B59F}" dt="2024-02-28T13:14:42.715" v="280"/>
          <ac:spMkLst>
            <pc:docMk/>
            <pc:sldMk cId="1687902620" sldId="1222"/>
            <ac:spMk id="276" creationId="{300AB102-1882-5E0E-4268-96FEF160AE46}"/>
          </ac:spMkLst>
        </pc:spChg>
        <pc:grpChg chg="del">
          <ac:chgData name="Brilliant Tleane" userId="17b35a9d-d403-4430-92ac-0fd18ec93b8e" providerId="ADAL" clId="{97AEBA6F-07FC-4F7E-973C-EE792AE7B59F}" dt="2024-02-28T13:10:41.888" v="247" actId="478"/>
          <ac:grpSpMkLst>
            <pc:docMk/>
            <pc:sldMk cId="1687902620" sldId="1222"/>
            <ac:grpSpMk id="3" creationId="{71F368E8-5EC7-26FA-2B83-0DDF3E763BB5}"/>
          </ac:grpSpMkLst>
        </pc:grpChg>
        <pc:grpChg chg="add del mod">
          <ac:chgData name="Brilliant Tleane" userId="17b35a9d-d403-4430-92ac-0fd18ec93b8e" providerId="ADAL" clId="{97AEBA6F-07FC-4F7E-973C-EE792AE7B59F}" dt="2024-02-28T13:14:16.960" v="276" actId="478"/>
          <ac:grpSpMkLst>
            <pc:docMk/>
            <pc:sldMk cId="1687902620" sldId="1222"/>
            <ac:grpSpMk id="8" creationId="{A16E1FC6-DB07-C365-FF8C-4A0B386F7CA3}"/>
          </ac:grpSpMkLst>
        </pc:grpChg>
        <pc:grpChg chg="add mod">
          <ac:chgData name="Brilliant Tleane" userId="17b35a9d-d403-4430-92ac-0fd18ec93b8e" providerId="ADAL" clId="{97AEBA6F-07FC-4F7E-973C-EE792AE7B59F}" dt="2024-02-28T13:14:42.715" v="280"/>
          <ac:grpSpMkLst>
            <pc:docMk/>
            <pc:sldMk cId="1687902620" sldId="1222"/>
            <ac:grpSpMk id="26" creationId="{8B989AC6-6375-028E-E2B0-19C820860710}"/>
          </ac:grpSpMkLst>
        </pc:grpChg>
        <pc:grpChg chg="mod">
          <ac:chgData name="Brilliant Tleane" userId="17b35a9d-d403-4430-92ac-0fd18ec93b8e" providerId="ADAL" clId="{97AEBA6F-07FC-4F7E-973C-EE792AE7B59F}" dt="2024-02-28T13:14:42.715" v="280"/>
          <ac:grpSpMkLst>
            <pc:docMk/>
            <pc:sldMk cId="1687902620" sldId="1222"/>
            <ac:grpSpMk id="27" creationId="{0427BEE3-A575-5EE6-FBEC-4CC1B4505CFC}"/>
          </ac:grpSpMkLst>
        </pc:grpChg>
        <pc:grpChg chg="mod">
          <ac:chgData name="Brilliant Tleane" userId="17b35a9d-d403-4430-92ac-0fd18ec93b8e" providerId="ADAL" clId="{97AEBA6F-07FC-4F7E-973C-EE792AE7B59F}" dt="2024-02-28T13:14:42.715" v="280"/>
          <ac:grpSpMkLst>
            <pc:docMk/>
            <pc:sldMk cId="1687902620" sldId="1222"/>
            <ac:grpSpMk id="28" creationId="{95F798BA-4FFB-92D4-E138-699BDEF06B8F}"/>
          </ac:grpSpMkLst>
        </pc:grpChg>
        <pc:grpChg chg="mod">
          <ac:chgData name="Brilliant Tleane" userId="17b35a9d-d403-4430-92ac-0fd18ec93b8e" providerId="ADAL" clId="{97AEBA6F-07FC-4F7E-973C-EE792AE7B59F}" dt="2024-02-28T13:14:42.715" v="280"/>
          <ac:grpSpMkLst>
            <pc:docMk/>
            <pc:sldMk cId="1687902620" sldId="1222"/>
            <ac:grpSpMk id="29" creationId="{6C562953-7641-8987-4E9F-A4174DCB9EC6}"/>
          </ac:grpSpMkLst>
        </pc:grpChg>
        <pc:grpChg chg="mod">
          <ac:chgData name="Brilliant Tleane" userId="17b35a9d-d403-4430-92ac-0fd18ec93b8e" providerId="ADAL" clId="{97AEBA6F-07FC-4F7E-973C-EE792AE7B59F}" dt="2024-02-28T13:14:42.715" v="280"/>
          <ac:grpSpMkLst>
            <pc:docMk/>
            <pc:sldMk cId="1687902620" sldId="1222"/>
            <ac:grpSpMk id="30" creationId="{CF81D237-B0C4-D973-9DA9-7AC713A98D8E}"/>
          </ac:grpSpMkLst>
        </pc:grpChg>
        <pc:grpChg chg="mod">
          <ac:chgData name="Brilliant Tleane" userId="17b35a9d-d403-4430-92ac-0fd18ec93b8e" providerId="ADAL" clId="{97AEBA6F-07FC-4F7E-973C-EE792AE7B59F}" dt="2024-02-28T13:14:42.715" v="280"/>
          <ac:grpSpMkLst>
            <pc:docMk/>
            <pc:sldMk cId="1687902620" sldId="1222"/>
            <ac:grpSpMk id="31" creationId="{A6AE4B88-CF21-A701-F5C2-3A59EDDEB557}"/>
          </ac:grpSpMkLst>
        </pc:grpChg>
        <pc:grpChg chg="mod">
          <ac:chgData name="Brilliant Tleane" userId="17b35a9d-d403-4430-92ac-0fd18ec93b8e" providerId="ADAL" clId="{97AEBA6F-07FC-4F7E-973C-EE792AE7B59F}" dt="2024-02-28T13:14:42.715" v="280"/>
          <ac:grpSpMkLst>
            <pc:docMk/>
            <pc:sldMk cId="1687902620" sldId="1222"/>
            <ac:grpSpMk id="44" creationId="{7EF24FA4-666F-D59C-59BC-624B750C81BD}"/>
          </ac:grpSpMkLst>
        </pc:grpChg>
        <pc:grpChg chg="mod">
          <ac:chgData name="Brilliant Tleane" userId="17b35a9d-d403-4430-92ac-0fd18ec93b8e" providerId="ADAL" clId="{97AEBA6F-07FC-4F7E-973C-EE792AE7B59F}" dt="2024-02-28T13:14:42.715" v="280"/>
          <ac:grpSpMkLst>
            <pc:docMk/>
            <pc:sldMk cId="1687902620" sldId="1222"/>
            <ac:grpSpMk id="45" creationId="{7D394EC2-76B6-57B0-63C3-B0FCB50ECE56}"/>
          </ac:grpSpMkLst>
        </pc:grpChg>
        <pc:grpChg chg="mod">
          <ac:chgData name="Brilliant Tleane" userId="17b35a9d-d403-4430-92ac-0fd18ec93b8e" providerId="ADAL" clId="{97AEBA6F-07FC-4F7E-973C-EE792AE7B59F}" dt="2024-02-28T13:14:42.715" v="280"/>
          <ac:grpSpMkLst>
            <pc:docMk/>
            <pc:sldMk cId="1687902620" sldId="1222"/>
            <ac:grpSpMk id="46" creationId="{84B3129D-05C1-5CE3-39A7-A6629AB184BF}"/>
          </ac:grpSpMkLst>
        </pc:grpChg>
        <pc:grpChg chg="mod">
          <ac:chgData name="Brilliant Tleane" userId="17b35a9d-d403-4430-92ac-0fd18ec93b8e" providerId="ADAL" clId="{97AEBA6F-07FC-4F7E-973C-EE792AE7B59F}" dt="2024-02-28T13:14:42.715" v="280"/>
          <ac:grpSpMkLst>
            <pc:docMk/>
            <pc:sldMk cId="1687902620" sldId="1222"/>
            <ac:grpSpMk id="47" creationId="{6D8E34B2-B1CB-8DBA-4040-141D380AD995}"/>
          </ac:grpSpMkLst>
        </pc:grpChg>
        <pc:grpChg chg="mod">
          <ac:chgData name="Brilliant Tleane" userId="17b35a9d-d403-4430-92ac-0fd18ec93b8e" providerId="ADAL" clId="{97AEBA6F-07FC-4F7E-973C-EE792AE7B59F}" dt="2024-02-28T13:14:42.715" v="280"/>
          <ac:grpSpMkLst>
            <pc:docMk/>
            <pc:sldMk cId="1687902620" sldId="1222"/>
            <ac:grpSpMk id="48" creationId="{5669C7C5-1923-921D-1804-D202AA7C8372}"/>
          </ac:grpSpMkLst>
        </pc:grpChg>
        <pc:picChg chg="mod">
          <ac:chgData name="Brilliant Tleane" userId="17b35a9d-d403-4430-92ac-0fd18ec93b8e" providerId="ADAL" clId="{97AEBA6F-07FC-4F7E-973C-EE792AE7B59F}" dt="2024-02-28T13:11:17.218" v="250"/>
          <ac:picMkLst>
            <pc:docMk/>
            <pc:sldMk cId="1687902620" sldId="1222"/>
            <ac:picMk id="9" creationId="{A770D825-7DD2-2209-6CCB-E1482587DD2F}"/>
          </ac:picMkLst>
        </pc:picChg>
        <pc:picChg chg="mod">
          <ac:chgData name="Brilliant Tleane" userId="17b35a9d-d403-4430-92ac-0fd18ec93b8e" providerId="ADAL" clId="{97AEBA6F-07FC-4F7E-973C-EE792AE7B59F}" dt="2024-02-28T13:11:17.218" v="250"/>
          <ac:picMkLst>
            <pc:docMk/>
            <pc:sldMk cId="1687902620" sldId="1222"/>
            <ac:picMk id="10" creationId="{7E5D0EB5-E494-8605-4671-1B70011F13A8}"/>
          </ac:picMkLst>
        </pc:picChg>
        <pc:picChg chg="mod">
          <ac:chgData name="Brilliant Tleane" userId="17b35a9d-d403-4430-92ac-0fd18ec93b8e" providerId="ADAL" clId="{97AEBA6F-07FC-4F7E-973C-EE792AE7B59F}" dt="2024-02-28T13:11:17.218" v="250"/>
          <ac:picMkLst>
            <pc:docMk/>
            <pc:sldMk cId="1687902620" sldId="1222"/>
            <ac:picMk id="13" creationId="{6DAD4EA4-D314-156B-C92F-2FC00BBC0923}"/>
          </ac:picMkLst>
        </pc:picChg>
        <pc:picChg chg="mod">
          <ac:chgData name="Brilliant Tleane" userId="17b35a9d-d403-4430-92ac-0fd18ec93b8e" providerId="ADAL" clId="{97AEBA6F-07FC-4F7E-973C-EE792AE7B59F}" dt="2024-02-28T13:11:17.218" v="250"/>
          <ac:picMkLst>
            <pc:docMk/>
            <pc:sldMk cId="1687902620" sldId="1222"/>
            <ac:picMk id="18" creationId="{EDC3B53C-DE5F-EA5D-76C6-FE933AEFA267}"/>
          </ac:picMkLst>
        </pc:picChg>
        <pc:picChg chg="mod">
          <ac:chgData name="Brilliant Tleane" userId="17b35a9d-d403-4430-92ac-0fd18ec93b8e" providerId="ADAL" clId="{97AEBA6F-07FC-4F7E-973C-EE792AE7B59F}" dt="2024-02-28T13:11:17.218" v="250"/>
          <ac:picMkLst>
            <pc:docMk/>
            <pc:sldMk cId="1687902620" sldId="1222"/>
            <ac:picMk id="19" creationId="{C466C5D3-1C71-F99B-83A4-7615EF606969}"/>
          </ac:picMkLst>
        </pc:picChg>
        <pc:picChg chg="mod">
          <ac:chgData name="Brilliant Tleane" userId="17b35a9d-d403-4430-92ac-0fd18ec93b8e" providerId="ADAL" clId="{97AEBA6F-07FC-4F7E-973C-EE792AE7B59F}" dt="2024-02-28T13:11:17.218" v="250"/>
          <ac:picMkLst>
            <pc:docMk/>
            <pc:sldMk cId="1687902620" sldId="1222"/>
            <ac:picMk id="20" creationId="{23B976A9-FA94-B00B-0E53-373706834E86}"/>
          </ac:picMkLst>
        </pc:picChg>
        <pc:picChg chg="mod">
          <ac:chgData name="Brilliant Tleane" userId="17b35a9d-d403-4430-92ac-0fd18ec93b8e" providerId="ADAL" clId="{97AEBA6F-07FC-4F7E-973C-EE792AE7B59F}" dt="2024-02-28T13:11:17.218" v="250"/>
          <ac:picMkLst>
            <pc:docMk/>
            <pc:sldMk cId="1687902620" sldId="1222"/>
            <ac:picMk id="21" creationId="{53838991-E33A-76A5-748A-8563DCF7D85E}"/>
          </ac:picMkLst>
        </pc:picChg>
        <pc:picChg chg="mod">
          <ac:chgData name="Brilliant Tleane" userId="17b35a9d-d403-4430-92ac-0fd18ec93b8e" providerId="ADAL" clId="{97AEBA6F-07FC-4F7E-973C-EE792AE7B59F}" dt="2024-02-28T13:11:17.218" v="250"/>
          <ac:picMkLst>
            <pc:docMk/>
            <pc:sldMk cId="1687902620" sldId="1222"/>
            <ac:picMk id="22" creationId="{0FA63761-9955-44A1-3D46-585381827037}"/>
          </ac:picMkLst>
        </pc:picChg>
        <pc:picChg chg="mod">
          <ac:chgData name="Brilliant Tleane" userId="17b35a9d-d403-4430-92ac-0fd18ec93b8e" providerId="ADAL" clId="{97AEBA6F-07FC-4F7E-973C-EE792AE7B59F}" dt="2024-02-28T13:11:17.218" v="250"/>
          <ac:picMkLst>
            <pc:docMk/>
            <pc:sldMk cId="1687902620" sldId="1222"/>
            <ac:picMk id="23" creationId="{2BE0B2F9-552F-BC1D-E610-D691EDD7698F}"/>
          </ac:picMkLst>
        </pc:picChg>
        <pc:picChg chg="mod">
          <ac:chgData name="Brilliant Tleane" userId="17b35a9d-d403-4430-92ac-0fd18ec93b8e" providerId="ADAL" clId="{97AEBA6F-07FC-4F7E-973C-EE792AE7B59F}" dt="2024-02-28T13:11:17.218" v="250"/>
          <ac:picMkLst>
            <pc:docMk/>
            <pc:sldMk cId="1687902620" sldId="1222"/>
            <ac:picMk id="24" creationId="{087D28AA-C9FF-3794-EC73-177039B64CF6}"/>
          </ac:picMkLst>
        </pc:picChg>
        <pc:picChg chg="mod">
          <ac:chgData name="Brilliant Tleane" userId="17b35a9d-d403-4430-92ac-0fd18ec93b8e" providerId="ADAL" clId="{97AEBA6F-07FC-4F7E-973C-EE792AE7B59F}" dt="2024-02-28T13:11:17.218" v="250"/>
          <ac:picMkLst>
            <pc:docMk/>
            <pc:sldMk cId="1687902620" sldId="1222"/>
            <ac:picMk id="25" creationId="{AA8139CC-8EE5-F866-B24D-BE181892E555}"/>
          </ac:picMkLst>
        </pc:picChg>
      </pc:sldChg>
      <pc:sldChg chg="modSp add mod">
        <pc:chgData name="Brilliant Tleane" userId="17b35a9d-d403-4430-92ac-0fd18ec93b8e" providerId="ADAL" clId="{97AEBA6F-07FC-4F7E-973C-EE792AE7B59F}" dt="2024-02-28T13:52:38.541" v="568" actId="1076"/>
        <pc:sldMkLst>
          <pc:docMk/>
          <pc:sldMk cId="1780709304" sldId="1223"/>
        </pc:sldMkLst>
        <pc:grpChg chg="mod">
          <ac:chgData name="Brilliant Tleane" userId="17b35a9d-d403-4430-92ac-0fd18ec93b8e" providerId="ADAL" clId="{97AEBA6F-07FC-4F7E-973C-EE792AE7B59F}" dt="2024-02-28T13:52:38.541" v="568" actId="1076"/>
          <ac:grpSpMkLst>
            <pc:docMk/>
            <pc:sldMk cId="1780709304" sldId="1223"/>
            <ac:grpSpMk id="8" creationId="{A16E1FC6-DB07-C365-FF8C-4A0B386F7CA3}"/>
          </ac:grpSpMkLst>
        </pc:grpChg>
        <pc:picChg chg="mod">
          <ac:chgData name="Brilliant Tleane" userId="17b35a9d-d403-4430-92ac-0fd18ec93b8e" providerId="ADAL" clId="{97AEBA6F-07FC-4F7E-973C-EE792AE7B59F}" dt="2024-02-28T13:36:34.248" v="508"/>
          <ac:picMkLst>
            <pc:docMk/>
            <pc:sldMk cId="1780709304" sldId="1223"/>
            <ac:picMk id="9" creationId="{A770D825-7DD2-2209-6CCB-E1482587DD2F}"/>
          </ac:picMkLst>
        </pc:picChg>
        <pc:picChg chg="mod">
          <ac:chgData name="Brilliant Tleane" userId="17b35a9d-d403-4430-92ac-0fd18ec93b8e" providerId="ADAL" clId="{97AEBA6F-07FC-4F7E-973C-EE792AE7B59F}" dt="2024-02-28T13:36:03.813" v="505"/>
          <ac:picMkLst>
            <pc:docMk/>
            <pc:sldMk cId="1780709304" sldId="1223"/>
            <ac:picMk id="18" creationId="{EDC3B53C-DE5F-EA5D-76C6-FE933AEFA267}"/>
          </ac:picMkLst>
        </pc:picChg>
        <pc:picChg chg="mod">
          <ac:chgData name="Brilliant Tleane" userId="17b35a9d-d403-4430-92ac-0fd18ec93b8e" providerId="ADAL" clId="{97AEBA6F-07FC-4F7E-973C-EE792AE7B59F}" dt="2024-02-28T13:36:24.519" v="507"/>
          <ac:picMkLst>
            <pc:docMk/>
            <pc:sldMk cId="1780709304" sldId="1223"/>
            <ac:picMk id="19" creationId="{C466C5D3-1C71-F99B-83A4-7615EF606969}"/>
          </ac:picMkLst>
        </pc:picChg>
        <pc:picChg chg="mod">
          <ac:chgData name="Brilliant Tleane" userId="17b35a9d-d403-4430-92ac-0fd18ec93b8e" providerId="ADAL" clId="{97AEBA6F-07FC-4F7E-973C-EE792AE7B59F}" dt="2024-02-28T13:35:10.060" v="502"/>
          <ac:picMkLst>
            <pc:docMk/>
            <pc:sldMk cId="1780709304" sldId="1223"/>
            <ac:picMk id="20" creationId="{23B976A9-FA94-B00B-0E53-373706834E86}"/>
          </ac:picMkLst>
        </pc:picChg>
        <pc:picChg chg="mod">
          <ac:chgData name="Brilliant Tleane" userId="17b35a9d-d403-4430-92ac-0fd18ec93b8e" providerId="ADAL" clId="{97AEBA6F-07FC-4F7E-973C-EE792AE7B59F}" dt="2024-02-28T13:35:23.004" v="503"/>
          <ac:picMkLst>
            <pc:docMk/>
            <pc:sldMk cId="1780709304" sldId="1223"/>
            <ac:picMk id="21" creationId="{53838991-E33A-76A5-748A-8563DCF7D85E}"/>
          </ac:picMkLst>
        </pc:picChg>
        <pc:picChg chg="mod">
          <ac:chgData name="Brilliant Tleane" userId="17b35a9d-d403-4430-92ac-0fd18ec93b8e" providerId="ADAL" clId="{97AEBA6F-07FC-4F7E-973C-EE792AE7B59F}" dt="2024-02-28T13:35:31.848" v="504"/>
          <ac:picMkLst>
            <pc:docMk/>
            <pc:sldMk cId="1780709304" sldId="1223"/>
            <ac:picMk id="22" creationId="{0FA63761-9955-44A1-3D46-585381827037}"/>
          </ac:picMkLst>
        </pc:picChg>
      </pc:sldChg>
      <pc:sldChg chg="addSp delSp modSp add del mod delAnim">
        <pc:chgData name="Brilliant Tleane" userId="17b35a9d-d403-4430-92ac-0fd18ec93b8e" providerId="ADAL" clId="{97AEBA6F-07FC-4F7E-973C-EE792AE7B59F}" dt="2024-02-28T13:47:34.661" v="560" actId="47"/>
        <pc:sldMkLst>
          <pc:docMk/>
          <pc:sldMk cId="2579641346" sldId="1224"/>
        </pc:sldMkLst>
        <pc:spChg chg="mod">
          <ac:chgData name="Brilliant Tleane" userId="17b35a9d-d403-4430-92ac-0fd18ec93b8e" providerId="ADAL" clId="{97AEBA6F-07FC-4F7E-973C-EE792AE7B59F}" dt="2024-02-28T13:16:27.347" v="290"/>
          <ac:spMkLst>
            <pc:docMk/>
            <pc:sldMk cId="2579641346" sldId="1224"/>
            <ac:spMk id="9" creationId="{699616CE-308E-7CE2-8C4F-36CCD173682F}"/>
          </ac:spMkLst>
        </pc:spChg>
        <pc:spChg chg="mod">
          <ac:chgData name="Brilliant Tleane" userId="17b35a9d-d403-4430-92ac-0fd18ec93b8e" providerId="ADAL" clId="{97AEBA6F-07FC-4F7E-973C-EE792AE7B59F}" dt="2024-02-28T13:16:27.347" v="290"/>
          <ac:spMkLst>
            <pc:docMk/>
            <pc:sldMk cId="2579641346" sldId="1224"/>
            <ac:spMk id="12" creationId="{7AB82039-5A3F-6190-B98F-1CA2AD5A6408}"/>
          </ac:spMkLst>
        </pc:spChg>
        <pc:spChg chg="mod">
          <ac:chgData name="Brilliant Tleane" userId="17b35a9d-d403-4430-92ac-0fd18ec93b8e" providerId="ADAL" clId="{97AEBA6F-07FC-4F7E-973C-EE792AE7B59F}" dt="2024-02-28T13:16:27.347" v="290"/>
          <ac:spMkLst>
            <pc:docMk/>
            <pc:sldMk cId="2579641346" sldId="1224"/>
            <ac:spMk id="14" creationId="{DBDEFD1F-3683-6138-6C72-1CF6C7CA4451}"/>
          </ac:spMkLst>
        </pc:spChg>
        <pc:spChg chg="mod">
          <ac:chgData name="Brilliant Tleane" userId="17b35a9d-d403-4430-92ac-0fd18ec93b8e" providerId="ADAL" clId="{97AEBA6F-07FC-4F7E-973C-EE792AE7B59F}" dt="2024-02-28T13:16:27.347" v="290"/>
          <ac:spMkLst>
            <pc:docMk/>
            <pc:sldMk cId="2579641346" sldId="1224"/>
            <ac:spMk id="15" creationId="{552C47E7-4805-5C79-40D3-5E11B1C36F80}"/>
          </ac:spMkLst>
        </pc:spChg>
        <pc:spChg chg="mod">
          <ac:chgData name="Brilliant Tleane" userId="17b35a9d-d403-4430-92ac-0fd18ec93b8e" providerId="ADAL" clId="{97AEBA6F-07FC-4F7E-973C-EE792AE7B59F}" dt="2024-02-28T13:16:27.347" v="290"/>
          <ac:spMkLst>
            <pc:docMk/>
            <pc:sldMk cId="2579641346" sldId="1224"/>
            <ac:spMk id="17" creationId="{BEDE5815-8D11-6991-18FF-5F22AECFA504}"/>
          </ac:spMkLst>
        </pc:spChg>
        <pc:spChg chg="mod">
          <ac:chgData name="Brilliant Tleane" userId="17b35a9d-d403-4430-92ac-0fd18ec93b8e" providerId="ADAL" clId="{97AEBA6F-07FC-4F7E-973C-EE792AE7B59F}" dt="2024-02-28T13:16:27.347" v="290"/>
          <ac:spMkLst>
            <pc:docMk/>
            <pc:sldMk cId="2579641346" sldId="1224"/>
            <ac:spMk id="18" creationId="{3C603584-3784-4274-7926-39EE750C6B97}"/>
          </ac:spMkLst>
        </pc:spChg>
        <pc:spChg chg="mod">
          <ac:chgData name="Brilliant Tleane" userId="17b35a9d-d403-4430-92ac-0fd18ec93b8e" providerId="ADAL" clId="{97AEBA6F-07FC-4F7E-973C-EE792AE7B59F}" dt="2024-02-28T13:16:27.347" v="290"/>
          <ac:spMkLst>
            <pc:docMk/>
            <pc:sldMk cId="2579641346" sldId="1224"/>
            <ac:spMk id="19" creationId="{C849E5B5-C6C4-1107-61D4-8501466C4AF2}"/>
          </ac:spMkLst>
        </pc:spChg>
        <pc:spChg chg="mod">
          <ac:chgData name="Brilliant Tleane" userId="17b35a9d-d403-4430-92ac-0fd18ec93b8e" providerId="ADAL" clId="{97AEBA6F-07FC-4F7E-973C-EE792AE7B59F}" dt="2024-02-28T13:16:27.347" v="290"/>
          <ac:spMkLst>
            <pc:docMk/>
            <pc:sldMk cId="2579641346" sldId="1224"/>
            <ac:spMk id="20" creationId="{BBF9E89A-8360-B394-B5FD-DDE7A1AFACC5}"/>
          </ac:spMkLst>
        </pc:spChg>
        <pc:spChg chg="mod">
          <ac:chgData name="Brilliant Tleane" userId="17b35a9d-d403-4430-92ac-0fd18ec93b8e" providerId="ADAL" clId="{97AEBA6F-07FC-4F7E-973C-EE792AE7B59F}" dt="2024-02-28T13:16:27.347" v="290"/>
          <ac:spMkLst>
            <pc:docMk/>
            <pc:sldMk cId="2579641346" sldId="1224"/>
            <ac:spMk id="21" creationId="{3C18E394-56FE-5A57-4E05-E407A0D10AD7}"/>
          </ac:spMkLst>
        </pc:spChg>
        <pc:spChg chg="mod">
          <ac:chgData name="Brilliant Tleane" userId="17b35a9d-d403-4430-92ac-0fd18ec93b8e" providerId="ADAL" clId="{97AEBA6F-07FC-4F7E-973C-EE792AE7B59F}" dt="2024-02-28T13:16:27.347" v="290"/>
          <ac:spMkLst>
            <pc:docMk/>
            <pc:sldMk cId="2579641346" sldId="1224"/>
            <ac:spMk id="22" creationId="{E3D44E54-7370-27F2-C8C0-A823E1EB16CE}"/>
          </ac:spMkLst>
        </pc:spChg>
        <pc:spChg chg="mod">
          <ac:chgData name="Brilliant Tleane" userId="17b35a9d-d403-4430-92ac-0fd18ec93b8e" providerId="ADAL" clId="{97AEBA6F-07FC-4F7E-973C-EE792AE7B59F}" dt="2024-02-28T13:16:27.347" v="290"/>
          <ac:spMkLst>
            <pc:docMk/>
            <pc:sldMk cId="2579641346" sldId="1224"/>
            <ac:spMk id="23" creationId="{F497FACB-41A7-D02C-A3D6-83CF03C315EF}"/>
          </ac:spMkLst>
        </pc:spChg>
        <pc:spChg chg="mod">
          <ac:chgData name="Brilliant Tleane" userId="17b35a9d-d403-4430-92ac-0fd18ec93b8e" providerId="ADAL" clId="{97AEBA6F-07FC-4F7E-973C-EE792AE7B59F}" dt="2024-02-28T13:16:27.347" v="290"/>
          <ac:spMkLst>
            <pc:docMk/>
            <pc:sldMk cId="2579641346" sldId="1224"/>
            <ac:spMk id="24" creationId="{8ECB58EA-9EA5-32F0-3FC7-87A10FD4A158}"/>
          </ac:spMkLst>
        </pc:spChg>
        <pc:spChg chg="mod">
          <ac:chgData name="Brilliant Tleane" userId="17b35a9d-d403-4430-92ac-0fd18ec93b8e" providerId="ADAL" clId="{97AEBA6F-07FC-4F7E-973C-EE792AE7B59F}" dt="2024-02-28T13:16:27.347" v="290"/>
          <ac:spMkLst>
            <pc:docMk/>
            <pc:sldMk cId="2579641346" sldId="1224"/>
            <ac:spMk id="25" creationId="{5B3D6076-5CC2-BF3F-DECD-5BB2B1FC2F0A}"/>
          </ac:spMkLst>
        </pc:spChg>
        <pc:spChg chg="mod">
          <ac:chgData name="Brilliant Tleane" userId="17b35a9d-d403-4430-92ac-0fd18ec93b8e" providerId="ADAL" clId="{97AEBA6F-07FC-4F7E-973C-EE792AE7B59F}" dt="2024-02-28T13:16:27.347" v="290"/>
          <ac:spMkLst>
            <pc:docMk/>
            <pc:sldMk cId="2579641346" sldId="1224"/>
            <ac:spMk id="66" creationId="{02FBF650-099A-C9D1-39BC-D48DD5BDF38B}"/>
          </ac:spMkLst>
        </pc:spChg>
        <pc:spChg chg="mod">
          <ac:chgData name="Brilliant Tleane" userId="17b35a9d-d403-4430-92ac-0fd18ec93b8e" providerId="ADAL" clId="{97AEBA6F-07FC-4F7E-973C-EE792AE7B59F}" dt="2024-02-28T13:16:27.347" v="290"/>
          <ac:spMkLst>
            <pc:docMk/>
            <pc:sldMk cId="2579641346" sldId="1224"/>
            <ac:spMk id="67" creationId="{9E5B58ED-5CC9-BA7F-0088-35E3B6010C3F}"/>
          </ac:spMkLst>
        </pc:spChg>
        <pc:spChg chg="mod">
          <ac:chgData name="Brilliant Tleane" userId="17b35a9d-d403-4430-92ac-0fd18ec93b8e" providerId="ADAL" clId="{97AEBA6F-07FC-4F7E-973C-EE792AE7B59F}" dt="2024-02-28T13:16:27.347" v="290"/>
          <ac:spMkLst>
            <pc:docMk/>
            <pc:sldMk cId="2579641346" sldId="1224"/>
            <ac:spMk id="68" creationId="{D015C6E0-9A73-50E8-D032-1CB75490EF29}"/>
          </ac:spMkLst>
        </pc:spChg>
        <pc:spChg chg="mod">
          <ac:chgData name="Brilliant Tleane" userId="17b35a9d-d403-4430-92ac-0fd18ec93b8e" providerId="ADAL" clId="{97AEBA6F-07FC-4F7E-973C-EE792AE7B59F}" dt="2024-02-28T13:16:27.347" v="290"/>
          <ac:spMkLst>
            <pc:docMk/>
            <pc:sldMk cId="2579641346" sldId="1224"/>
            <ac:spMk id="69" creationId="{A66A54CB-C454-4DD0-6CFC-1DEEADCAADEB}"/>
          </ac:spMkLst>
        </pc:spChg>
        <pc:spChg chg="mod">
          <ac:chgData name="Brilliant Tleane" userId="17b35a9d-d403-4430-92ac-0fd18ec93b8e" providerId="ADAL" clId="{97AEBA6F-07FC-4F7E-973C-EE792AE7B59F}" dt="2024-02-28T13:16:27.347" v="290"/>
          <ac:spMkLst>
            <pc:docMk/>
            <pc:sldMk cId="2579641346" sldId="1224"/>
            <ac:spMk id="70" creationId="{5EE3340A-3215-1EDF-FDC7-DC16A5F2ECB3}"/>
          </ac:spMkLst>
        </pc:spChg>
        <pc:spChg chg="mod">
          <ac:chgData name="Brilliant Tleane" userId="17b35a9d-d403-4430-92ac-0fd18ec93b8e" providerId="ADAL" clId="{97AEBA6F-07FC-4F7E-973C-EE792AE7B59F}" dt="2024-02-28T13:16:27.347" v="290"/>
          <ac:spMkLst>
            <pc:docMk/>
            <pc:sldMk cId="2579641346" sldId="1224"/>
            <ac:spMk id="71" creationId="{FBB469A2-4E9A-9249-C6CE-DF819BA5405D}"/>
          </ac:spMkLst>
        </pc:spChg>
        <pc:spChg chg="mod">
          <ac:chgData name="Brilliant Tleane" userId="17b35a9d-d403-4430-92ac-0fd18ec93b8e" providerId="ADAL" clId="{97AEBA6F-07FC-4F7E-973C-EE792AE7B59F}" dt="2024-02-28T13:16:27.347" v="290"/>
          <ac:spMkLst>
            <pc:docMk/>
            <pc:sldMk cId="2579641346" sldId="1224"/>
            <ac:spMk id="72" creationId="{7AC2ED61-3A9F-C429-25A8-16E1CE784485}"/>
          </ac:spMkLst>
        </pc:spChg>
        <pc:spChg chg="mod">
          <ac:chgData name="Brilliant Tleane" userId="17b35a9d-d403-4430-92ac-0fd18ec93b8e" providerId="ADAL" clId="{97AEBA6F-07FC-4F7E-973C-EE792AE7B59F}" dt="2024-02-28T13:16:27.347" v="290"/>
          <ac:spMkLst>
            <pc:docMk/>
            <pc:sldMk cId="2579641346" sldId="1224"/>
            <ac:spMk id="73" creationId="{7512C3C1-5627-B059-1057-0B8030033604}"/>
          </ac:spMkLst>
        </pc:spChg>
        <pc:spChg chg="mod">
          <ac:chgData name="Brilliant Tleane" userId="17b35a9d-d403-4430-92ac-0fd18ec93b8e" providerId="ADAL" clId="{97AEBA6F-07FC-4F7E-973C-EE792AE7B59F}" dt="2024-02-28T13:16:27.347" v="290"/>
          <ac:spMkLst>
            <pc:docMk/>
            <pc:sldMk cId="2579641346" sldId="1224"/>
            <ac:spMk id="74" creationId="{84589FF5-C860-39E9-AE82-E4C9167112B3}"/>
          </ac:spMkLst>
        </pc:spChg>
        <pc:spChg chg="mod">
          <ac:chgData name="Brilliant Tleane" userId="17b35a9d-d403-4430-92ac-0fd18ec93b8e" providerId="ADAL" clId="{97AEBA6F-07FC-4F7E-973C-EE792AE7B59F}" dt="2024-02-28T13:16:27.347" v="290"/>
          <ac:spMkLst>
            <pc:docMk/>
            <pc:sldMk cId="2579641346" sldId="1224"/>
            <ac:spMk id="75" creationId="{118149F8-2676-EBE4-8604-4B1B33608BF3}"/>
          </ac:spMkLst>
        </pc:spChg>
        <pc:spChg chg="mod">
          <ac:chgData name="Brilliant Tleane" userId="17b35a9d-d403-4430-92ac-0fd18ec93b8e" providerId="ADAL" clId="{97AEBA6F-07FC-4F7E-973C-EE792AE7B59F}" dt="2024-02-28T13:16:27.347" v="290"/>
          <ac:spMkLst>
            <pc:docMk/>
            <pc:sldMk cId="2579641346" sldId="1224"/>
            <ac:spMk id="76" creationId="{AA87734B-2905-3679-1B5F-7EEC2BA253C0}"/>
          </ac:spMkLst>
        </pc:spChg>
        <pc:spChg chg="mod">
          <ac:chgData name="Brilliant Tleane" userId="17b35a9d-d403-4430-92ac-0fd18ec93b8e" providerId="ADAL" clId="{97AEBA6F-07FC-4F7E-973C-EE792AE7B59F}" dt="2024-02-28T13:16:27.347" v="290"/>
          <ac:spMkLst>
            <pc:docMk/>
            <pc:sldMk cId="2579641346" sldId="1224"/>
            <ac:spMk id="77" creationId="{0777AEAE-E0DC-45AC-CA10-F1FE5244D2AB}"/>
          </ac:spMkLst>
        </pc:spChg>
        <pc:spChg chg="mod">
          <ac:chgData name="Brilliant Tleane" userId="17b35a9d-d403-4430-92ac-0fd18ec93b8e" providerId="ADAL" clId="{97AEBA6F-07FC-4F7E-973C-EE792AE7B59F}" dt="2024-02-28T13:16:27.347" v="290"/>
          <ac:spMkLst>
            <pc:docMk/>
            <pc:sldMk cId="2579641346" sldId="1224"/>
            <ac:spMk id="78" creationId="{2FFD4661-3C8D-A50E-F1A5-101CA5E7FEC3}"/>
          </ac:spMkLst>
        </pc:spChg>
        <pc:spChg chg="mod">
          <ac:chgData name="Brilliant Tleane" userId="17b35a9d-d403-4430-92ac-0fd18ec93b8e" providerId="ADAL" clId="{97AEBA6F-07FC-4F7E-973C-EE792AE7B59F}" dt="2024-02-28T13:16:27.347" v="290"/>
          <ac:spMkLst>
            <pc:docMk/>
            <pc:sldMk cId="2579641346" sldId="1224"/>
            <ac:spMk id="79" creationId="{26D6B558-EB1E-9FD6-CA66-D5FE119C5CF3}"/>
          </ac:spMkLst>
        </pc:spChg>
        <pc:spChg chg="mod">
          <ac:chgData name="Brilliant Tleane" userId="17b35a9d-d403-4430-92ac-0fd18ec93b8e" providerId="ADAL" clId="{97AEBA6F-07FC-4F7E-973C-EE792AE7B59F}" dt="2024-02-28T13:16:27.347" v="290"/>
          <ac:spMkLst>
            <pc:docMk/>
            <pc:sldMk cId="2579641346" sldId="1224"/>
            <ac:spMk id="80" creationId="{9BA39DA1-0FD9-E066-96C3-214F252D1617}"/>
          </ac:spMkLst>
        </pc:spChg>
        <pc:spChg chg="mod">
          <ac:chgData name="Brilliant Tleane" userId="17b35a9d-d403-4430-92ac-0fd18ec93b8e" providerId="ADAL" clId="{97AEBA6F-07FC-4F7E-973C-EE792AE7B59F}" dt="2024-02-28T13:16:27.347" v="290"/>
          <ac:spMkLst>
            <pc:docMk/>
            <pc:sldMk cId="2579641346" sldId="1224"/>
            <ac:spMk id="81" creationId="{8E53A923-3409-78B2-395A-327603266A7B}"/>
          </ac:spMkLst>
        </pc:spChg>
        <pc:spChg chg="mod">
          <ac:chgData name="Brilliant Tleane" userId="17b35a9d-d403-4430-92ac-0fd18ec93b8e" providerId="ADAL" clId="{97AEBA6F-07FC-4F7E-973C-EE792AE7B59F}" dt="2024-02-28T13:16:27.347" v="290"/>
          <ac:spMkLst>
            <pc:docMk/>
            <pc:sldMk cId="2579641346" sldId="1224"/>
            <ac:spMk id="82" creationId="{E518776C-A247-974D-C1C7-48831158DFC7}"/>
          </ac:spMkLst>
        </pc:spChg>
        <pc:spChg chg="mod">
          <ac:chgData name="Brilliant Tleane" userId="17b35a9d-d403-4430-92ac-0fd18ec93b8e" providerId="ADAL" clId="{97AEBA6F-07FC-4F7E-973C-EE792AE7B59F}" dt="2024-02-28T13:16:27.347" v="290"/>
          <ac:spMkLst>
            <pc:docMk/>
            <pc:sldMk cId="2579641346" sldId="1224"/>
            <ac:spMk id="83" creationId="{CACA3731-F562-5687-7405-F49D268AA7C6}"/>
          </ac:spMkLst>
        </pc:spChg>
        <pc:spChg chg="mod">
          <ac:chgData name="Brilliant Tleane" userId="17b35a9d-d403-4430-92ac-0fd18ec93b8e" providerId="ADAL" clId="{97AEBA6F-07FC-4F7E-973C-EE792AE7B59F}" dt="2024-02-28T13:16:27.347" v="290"/>
          <ac:spMkLst>
            <pc:docMk/>
            <pc:sldMk cId="2579641346" sldId="1224"/>
            <ac:spMk id="84" creationId="{990B0063-1158-216E-FDFE-9B389A73760F}"/>
          </ac:spMkLst>
        </pc:spChg>
        <pc:spChg chg="mod">
          <ac:chgData name="Brilliant Tleane" userId="17b35a9d-d403-4430-92ac-0fd18ec93b8e" providerId="ADAL" clId="{97AEBA6F-07FC-4F7E-973C-EE792AE7B59F}" dt="2024-02-28T13:16:27.347" v="290"/>
          <ac:spMkLst>
            <pc:docMk/>
            <pc:sldMk cId="2579641346" sldId="1224"/>
            <ac:spMk id="85" creationId="{75F12165-B443-96EF-CEA8-9EC3C4C79F13}"/>
          </ac:spMkLst>
        </pc:spChg>
        <pc:spChg chg="mod">
          <ac:chgData name="Brilliant Tleane" userId="17b35a9d-d403-4430-92ac-0fd18ec93b8e" providerId="ADAL" clId="{97AEBA6F-07FC-4F7E-973C-EE792AE7B59F}" dt="2024-02-28T13:16:27.347" v="290"/>
          <ac:spMkLst>
            <pc:docMk/>
            <pc:sldMk cId="2579641346" sldId="1224"/>
            <ac:spMk id="86" creationId="{33F2A882-ECB7-8318-054D-65D759268EEC}"/>
          </ac:spMkLst>
        </pc:spChg>
        <pc:spChg chg="mod">
          <ac:chgData name="Brilliant Tleane" userId="17b35a9d-d403-4430-92ac-0fd18ec93b8e" providerId="ADAL" clId="{97AEBA6F-07FC-4F7E-973C-EE792AE7B59F}" dt="2024-02-28T13:16:27.347" v="290"/>
          <ac:spMkLst>
            <pc:docMk/>
            <pc:sldMk cId="2579641346" sldId="1224"/>
            <ac:spMk id="87" creationId="{26307629-6515-FA2E-1845-C432B5EE0FFB}"/>
          </ac:spMkLst>
        </pc:spChg>
        <pc:spChg chg="mod">
          <ac:chgData name="Brilliant Tleane" userId="17b35a9d-d403-4430-92ac-0fd18ec93b8e" providerId="ADAL" clId="{97AEBA6F-07FC-4F7E-973C-EE792AE7B59F}" dt="2024-02-28T13:16:27.347" v="290"/>
          <ac:spMkLst>
            <pc:docMk/>
            <pc:sldMk cId="2579641346" sldId="1224"/>
            <ac:spMk id="88" creationId="{77BE2388-F206-1F2B-8E6A-824FEDD07A8E}"/>
          </ac:spMkLst>
        </pc:spChg>
        <pc:spChg chg="mod">
          <ac:chgData name="Brilliant Tleane" userId="17b35a9d-d403-4430-92ac-0fd18ec93b8e" providerId="ADAL" clId="{97AEBA6F-07FC-4F7E-973C-EE792AE7B59F}" dt="2024-02-28T13:16:27.347" v="290"/>
          <ac:spMkLst>
            <pc:docMk/>
            <pc:sldMk cId="2579641346" sldId="1224"/>
            <ac:spMk id="89" creationId="{C0409F9F-BDFF-C359-B944-D0E6095D309B}"/>
          </ac:spMkLst>
        </pc:spChg>
        <pc:grpChg chg="add mod">
          <ac:chgData name="Brilliant Tleane" userId="17b35a9d-d403-4430-92ac-0fd18ec93b8e" providerId="ADAL" clId="{97AEBA6F-07FC-4F7E-973C-EE792AE7B59F}" dt="2024-02-28T13:16:27.347" v="290"/>
          <ac:grpSpMkLst>
            <pc:docMk/>
            <pc:sldMk cId="2579641346" sldId="1224"/>
            <ac:grpSpMk id="3" creationId="{49FA4DD8-3763-589A-4B52-21FA971B2A37}"/>
          </ac:grpSpMkLst>
        </pc:grpChg>
        <pc:grpChg chg="mod">
          <ac:chgData name="Brilliant Tleane" userId="17b35a9d-d403-4430-92ac-0fd18ec93b8e" providerId="ADAL" clId="{97AEBA6F-07FC-4F7E-973C-EE792AE7B59F}" dt="2024-02-28T13:16:27.347" v="290"/>
          <ac:grpSpMkLst>
            <pc:docMk/>
            <pc:sldMk cId="2579641346" sldId="1224"/>
            <ac:grpSpMk id="4" creationId="{7C6110DB-2F0C-99D4-F81F-E053CD556EA7}"/>
          </ac:grpSpMkLst>
        </pc:grpChg>
        <pc:grpChg chg="mod">
          <ac:chgData name="Brilliant Tleane" userId="17b35a9d-d403-4430-92ac-0fd18ec93b8e" providerId="ADAL" clId="{97AEBA6F-07FC-4F7E-973C-EE792AE7B59F}" dt="2024-02-28T13:16:27.347" v="290"/>
          <ac:grpSpMkLst>
            <pc:docMk/>
            <pc:sldMk cId="2579641346" sldId="1224"/>
            <ac:grpSpMk id="6" creationId="{D5833BB5-D128-37AE-C2B4-3EBF04E14CBF}"/>
          </ac:grpSpMkLst>
        </pc:grpChg>
        <pc:grpChg chg="mod">
          <ac:chgData name="Brilliant Tleane" userId="17b35a9d-d403-4430-92ac-0fd18ec93b8e" providerId="ADAL" clId="{97AEBA6F-07FC-4F7E-973C-EE792AE7B59F}" dt="2024-02-28T13:16:27.347" v="290"/>
          <ac:grpSpMkLst>
            <pc:docMk/>
            <pc:sldMk cId="2579641346" sldId="1224"/>
            <ac:grpSpMk id="7" creationId="{D3B8877B-29C3-60D2-3677-79E7C819436B}"/>
          </ac:grpSpMkLst>
        </pc:grpChg>
        <pc:grpChg chg="mod">
          <ac:chgData name="Brilliant Tleane" userId="17b35a9d-d403-4430-92ac-0fd18ec93b8e" providerId="ADAL" clId="{97AEBA6F-07FC-4F7E-973C-EE792AE7B59F}" dt="2024-02-28T13:16:27.347" v="290"/>
          <ac:grpSpMkLst>
            <pc:docMk/>
            <pc:sldMk cId="2579641346" sldId="1224"/>
            <ac:grpSpMk id="8" creationId="{BD2B4339-346C-6028-FC9D-ACC8BD3682C2}"/>
          </ac:grpSpMkLst>
        </pc:grpChg>
        <pc:grpChg chg="mod">
          <ac:chgData name="Brilliant Tleane" userId="17b35a9d-d403-4430-92ac-0fd18ec93b8e" providerId="ADAL" clId="{97AEBA6F-07FC-4F7E-973C-EE792AE7B59F}" dt="2024-02-28T13:16:27.347" v="290"/>
          <ac:grpSpMkLst>
            <pc:docMk/>
            <pc:sldMk cId="2579641346" sldId="1224"/>
            <ac:grpSpMk id="10" creationId="{88E16CA0-DC67-E121-B3DA-970A0315739E}"/>
          </ac:grpSpMkLst>
        </pc:grpChg>
        <pc:grpChg chg="mod">
          <ac:chgData name="Brilliant Tleane" userId="17b35a9d-d403-4430-92ac-0fd18ec93b8e" providerId="ADAL" clId="{97AEBA6F-07FC-4F7E-973C-EE792AE7B59F}" dt="2024-02-28T13:16:27.347" v="290"/>
          <ac:grpSpMkLst>
            <pc:docMk/>
            <pc:sldMk cId="2579641346" sldId="1224"/>
            <ac:grpSpMk id="11" creationId="{C483BD39-FFF2-6A03-1DF1-27036EA45709}"/>
          </ac:grpSpMkLst>
        </pc:grpChg>
        <pc:grpChg chg="mod">
          <ac:chgData name="Brilliant Tleane" userId="17b35a9d-d403-4430-92ac-0fd18ec93b8e" providerId="ADAL" clId="{97AEBA6F-07FC-4F7E-973C-EE792AE7B59F}" dt="2024-02-28T13:16:27.347" v="290"/>
          <ac:grpSpMkLst>
            <pc:docMk/>
            <pc:sldMk cId="2579641346" sldId="1224"/>
            <ac:grpSpMk id="13" creationId="{99BFCCCF-C129-3161-6AED-07056AD02817}"/>
          </ac:grpSpMkLst>
        </pc:grpChg>
        <pc:grpChg chg="mod">
          <ac:chgData name="Brilliant Tleane" userId="17b35a9d-d403-4430-92ac-0fd18ec93b8e" providerId="ADAL" clId="{97AEBA6F-07FC-4F7E-973C-EE792AE7B59F}" dt="2024-02-28T13:16:27.347" v="290"/>
          <ac:grpSpMkLst>
            <pc:docMk/>
            <pc:sldMk cId="2579641346" sldId="1224"/>
            <ac:grpSpMk id="16" creationId="{17B32F43-8494-EA1E-19F7-8DDF65793D23}"/>
          </ac:grpSpMkLst>
        </pc:grpChg>
        <pc:grpChg chg="del">
          <ac:chgData name="Brilliant Tleane" userId="17b35a9d-d403-4430-92ac-0fd18ec93b8e" providerId="ADAL" clId="{97AEBA6F-07FC-4F7E-973C-EE792AE7B59F}" dt="2024-02-28T13:16:26.203" v="289" actId="478"/>
          <ac:grpSpMkLst>
            <pc:docMk/>
            <pc:sldMk cId="2579641346" sldId="1224"/>
            <ac:grpSpMk id="26" creationId="{8B989AC6-6375-028E-E2B0-19C820860710}"/>
          </ac:grpSpMkLst>
        </pc:grpChg>
      </pc:sldChg>
      <pc:sldChg chg="addSp delSp modSp add mod setBg delAnim modAnim">
        <pc:chgData name="Brilliant Tleane" userId="17b35a9d-d403-4430-92ac-0fd18ec93b8e" providerId="ADAL" clId="{97AEBA6F-07FC-4F7E-973C-EE792AE7B59F}" dt="2024-02-28T14:06:51.216" v="658" actId="1076"/>
        <pc:sldMkLst>
          <pc:docMk/>
          <pc:sldMk cId="4156788172" sldId="1225"/>
        </pc:sldMkLst>
        <pc:spChg chg="mod">
          <ac:chgData name="Brilliant Tleane" userId="17b35a9d-d403-4430-92ac-0fd18ec93b8e" providerId="ADAL" clId="{97AEBA6F-07FC-4F7E-973C-EE792AE7B59F}" dt="2024-02-28T14:05:57.587" v="654" actId="1076"/>
          <ac:spMkLst>
            <pc:docMk/>
            <pc:sldMk cId="4156788172" sldId="1225"/>
            <ac:spMk id="2" creationId="{E127A138-C84D-256D-AE53-E2F38350C580}"/>
          </ac:spMkLst>
        </pc:spChg>
        <pc:spChg chg="add mod">
          <ac:chgData name="Brilliant Tleane" userId="17b35a9d-d403-4430-92ac-0fd18ec93b8e" providerId="ADAL" clId="{97AEBA6F-07FC-4F7E-973C-EE792AE7B59F}" dt="2024-02-28T14:06:51.216" v="658" actId="1076"/>
          <ac:spMkLst>
            <pc:docMk/>
            <pc:sldMk cId="4156788172" sldId="1225"/>
            <ac:spMk id="3" creationId="{8E08224A-A2B9-EA91-90AA-4608D5F48938}"/>
          </ac:spMkLst>
        </pc:spChg>
        <pc:spChg chg="mod">
          <ac:chgData name="Brilliant Tleane" userId="17b35a9d-d403-4430-92ac-0fd18ec93b8e" providerId="ADAL" clId="{97AEBA6F-07FC-4F7E-973C-EE792AE7B59F}" dt="2024-02-28T13:58:10.269" v="623" actId="26606"/>
          <ac:spMkLst>
            <pc:docMk/>
            <pc:sldMk cId="4156788172" sldId="1225"/>
            <ac:spMk id="5" creationId="{7CA91FD2-4904-5A3B-20E7-193D2252A4F7}"/>
          </ac:spMkLst>
        </pc:spChg>
        <pc:spChg chg="add del">
          <ac:chgData name="Brilliant Tleane" userId="17b35a9d-d403-4430-92ac-0fd18ec93b8e" providerId="ADAL" clId="{97AEBA6F-07FC-4F7E-973C-EE792AE7B59F}" dt="2024-02-28T13:53:52.530" v="572" actId="26606"/>
          <ac:spMkLst>
            <pc:docMk/>
            <pc:sldMk cId="4156788172" sldId="1225"/>
            <ac:spMk id="7" creationId="{6D1A2CED-DA9B-4CCF-8215-CFC65FE71603}"/>
          </ac:spMkLst>
        </pc:spChg>
        <pc:spChg chg="add del">
          <ac:chgData name="Brilliant Tleane" userId="17b35a9d-d403-4430-92ac-0fd18ec93b8e" providerId="ADAL" clId="{97AEBA6F-07FC-4F7E-973C-EE792AE7B59F}" dt="2024-02-28T13:53:52.530" v="572" actId="26606"/>
          <ac:spMkLst>
            <pc:docMk/>
            <pc:sldMk cId="4156788172" sldId="1225"/>
            <ac:spMk id="9" creationId="{562DFC44-A40C-4573-9230-B3EDB3EC8EEB}"/>
          </ac:spMkLst>
        </pc:spChg>
        <pc:spChg chg="add del">
          <ac:chgData name="Brilliant Tleane" userId="17b35a9d-d403-4430-92ac-0fd18ec93b8e" providerId="ADAL" clId="{97AEBA6F-07FC-4F7E-973C-EE792AE7B59F}" dt="2024-02-28T13:53:52.530" v="572" actId="26606"/>
          <ac:spMkLst>
            <pc:docMk/>
            <pc:sldMk cId="4156788172" sldId="1225"/>
            <ac:spMk id="10" creationId="{15589D35-CF9F-4DE9-A792-8571A09E9BC9}"/>
          </ac:spMkLst>
        </pc:spChg>
        <pc:spChg chg="add del">
          <ac:chgData name="Brilliant Tleane" userId="17b35a9d-d403-4430-92ac-0fd18ec93b8e" providerId="ADAL" clId="{97AEBA6F-07FC-4F7E-973C-EE792AE7B59F}" dt="2024-02-28T13:53:25.532" v="570" actId="26606"/>
          <ac:spMkLst>
            <pc:docMk/>
            <pc:sldMk cId="4156788172" sldId="1225"/>
            <ac:spMk id="11" creationId="{2659FDB4-FCBE-4A89-B46D-43D4FA54464D}"/>
          </ac:spMkLst>
        </pc:spChg>
        <pc:spChg chg="add del">
          <ac:chgData name="Brilliant Tleane" userId="17b35a9d-d403-4430-92ac-0fd18ec93b8e" providerId="ADAL" clId="{97AEBA6F-07FC-4F7E-973C-EE792AE7B59F}" dt="2024-02-28T13:53:25.532" v="570" actId="26606"/>
          <ac:spMkLst>
            <pc:docMk/>
            <pc:sldMk cId="4156788172" sldId="1225"/>
            <ac:spMk id="15" creationId="{58BDB0EE-D238-415B-9ED8-62AA6AB2AAD1}"/>
          </ac:spMkLst>
        </pc:spChg>
        <pc:spChg chg="add del">
          <ac:chgData name="Brilliant Tleane" userId="17b35a9d-d403-4430-92ac-0fd18ec93b8e" providerId="ADAL" clId="{97AEBA6F-07FC-4F7E-973C-EE792AE7B59F}" dt="2024-02-28T13:53:25.532" v="570" actId="26606"/>
          <ac:spMkLst>
            <pc:docMk/>
            <pc:sldMk cId="4156788172" sldId="1225"/>
            <ac:spMk id="17" creationId="{C5B55FC3-961D-4325-82F1-DE92B0D04E03}"/>
          </ac:spMkLst>
        </pc:spChg>
        <pc:spChg chg="add del">
          <ac:chgData name="Brilliant Tleane" userId="17b35a9d-d403-4430-92ac-0fd18ec93b8e" providerId="ADAL" clId="{97AEBA6F-07FC-4F7E-973C-EE792AE7B59F}" dt="2024-02-28T13:53:25.532" v="570" actId="26606"/>
          <ac:spMkLst>
            <pc:docMk/>
            <pc:sldMk cId="4156788172" sldId="1225"/>
            <ac:spMk id="19" creationId="{4C8AB332-D09E-4F28-943C-DABDD4716A3C}"/>
          </ac:spMkLst>
        </pc:spChg>
        <pc:grpChg chg="del">
          <ac:chgData name="Brilliant Tleane" userId="17b35a9d-d403-4430-92ac-0fd18ec93b8e" providerId="ADAL" clId="{97AEBA6F-07FC-4F7E-973C-EE792AE7B59F}" dt="2024-02-28T13:25:15.465" v="362" actId="478"/>
          <ac:grpSpMkLst>
            <pc:docMk/>
            <pc:sldMk cId="4156788172" sldId="1225"/>
            <ac:grpSpMk id="8" creationId="{A16E1FC6-DB07-C365-FF8C-4A0B386F7CA3}"/>
          </ac:grpSpMkLst>
        </pc:grpChg>
        <pc:grpChg chg="add del">
          <ac:chgData name="Brilliant Tleane" userId="17b35a9d-d403-4430-92ac-0fd18ec93b8e" providerId="ADAL" clId="{97AEBA6F-07FC-4F7E-973C-EE792AE7B59F}" dt="2024-02-28T13:58:10.269" v="623" actId="26606"/>
          <ac:grpSpMkLst>
            <pc:docMk/>
            <pc:sldMk cId="4156788172" sldId="1225"/>
            <ac:grpSpMk id="14" creationId="{36F3F807-D713-CA40-3016-75F2B9FC1813}"/>
          </ac:grpSpMkLst>
        </pc:grpChg>
        <pc:picChg chg="add del mod">
          <ac:chgData name="Brilliant Tleane" userId="17b35a9d-d403-4430-92ac-0fd18ec93b8e" providerId="ADAL" clId="{97AEBA6F-07FC-4F7E-973C-EE792AE7B59F}" dt="2024-02-28T13:56:40.596" v="620" actId="478"/>
          <ac:picMkLst>
            <pc:docMk/>
            <pc:sldMk cId="4156788172" sldId="1225"/>
            <ac:picMk id="4" creationId="{FBA676A7-B4FE-9566-1486-6F6B99017C66}"/>
          </ac:picMkLst>
        </pc:picChg>
        <pc:picChg chg="add mod">
          <ac:chgData name="Brilliant Tleane" userId="17b35a9d-d403-4430-92ac-0fd18ec93b8e" providerId="ADAL" clId="{97AEBA6F-07FC-4F7E-973C-EE792AE7B59F}" dt="2024-02-28T13:58:10.269" v="623" actId="26606"/>
          <ac:picMkLst>
            <pc:docMk/>
            <pc:sldMk cId="4156788172" sldId="1225"/>
            <ac:picMk id="6" creationId="{66AC64AB-32E3-7F69-1B73-CC97F2B3A36F}"/>
          </ac:picMkLst>
        </pc:picChg>
        <pc:cxnChg chg="add del">
          <ac:chgData name="Brilliant Tleane" userId="17b35a9d-d403-4430-92ac-0fd18ec93b8e" providerId="ADAL" clId="{97AEBA6F-07FC-4F7E-973C-EE792AE7B59F}" dt="2024-02-28T13:53:25.532" v="570" actId="26606"/>
          <ac:cxnSpMkLst>
            <pc:docMk/>
            <pc:sldMk cId="4156788172" sldId="1225"/>
            <ac:cxnSpMk id="13" creationId="{C8F51B3F-8331-4E4A-AE96-D47B1006EEAD}"/>
          </ac:cxnSpMkLst>
        </pc:cxnChg>
      </pc:sldChg>
      <pc:sldChg chg="addSp delSp modSp add mod delAnim modAnim">
        <pc:chgData name="Brilliant Tleane" userId="17b35a9d-d403-4430-92ac-0fd18ec93b8e" providerId="ADAL" clId="{97AEBA6F-07FC-4F7E-973C-EE792AE7B59F}" dt="2024-02-28T13:29:01.541" v="380"/>
        <pc:sldMkLst>
          <pc:docMk/>
          <pc:sldMk cId="204241896" sldId="1226"/>
        </pc:sldMkLst>
        <pc:spChg chg="del">
          <ac:chgData name="Brilliant Tleane" userId="17b35a9d-d403-4430-92ac-0fd18ec93b8e" providerId="ADAL" clId="{97AEBA6F-07FC-4F7E-973C-EE792AE7B59F}" dt="2024-02-28T13:28:48.696" v="377" actId="478"/>
          <ac:spMkLst>
            <pc:docMk/>
            <pc:sldMk cId="204241896" sldId="1226"/>
            <ac:spMk id="3" creationId="{8E08224A-A2B9-EA91-90AA-4608D5F48938}"/>
          </ac:spMkLst>
        </pc:spChg>
        <pc:picChg chg="del">
          <ac:chgData name="Brilliant Tleane" userId="17b35a9d-d403-4430-92ac-0fd18ec93b8e" providerId="ADAL" clId="{97AEBA6F-07FC-4F7E-973C-EE792AE7B59F}" dt="2024-02-28T13:28:48.696" v="377" actId="478"/>
          <ac:picMkLst>
            <pc:docMk/>
            <pc:sldMk cId="204241896" sldId="1226"/>
            <ac:picMk id="4" creationId="{FBA676A7-B4FE-9566-1486-6F6B99017C66}"/>
          </ac:picMkLst>
        </pc:picChg>
        <pc:picChg chg="add mod">
          <ac:chgData name="Brilliant Tleane" userId="17b35a9d-d403-4430-92ac-0fd18ec93b8e" providerId="ADAL" clId="{97AEBA6F-07FC-4F7E-973C-EE792AE7B59F}" dt="2024-02-28T13:29:01.541" v="380"/>
          <ac:picMkLst>
            <pc:docMk/>
            <pc:sldMk cId="204241896" sldId="1226"/>
            <ac:picMk id="6" creationId="{4C34E998-17E7-F0C5-2573-05EE92CA02E1}"/>
          </ac:picMkLst>
        </pc:picChg>
      </pc:sldChg>
      <pc:sldChg chg="addSp modSp add modAnim">
        <pc:chgData name="Brilliant Tleane" userId="17b35a9d-d403-4430-92ac-0fd18ec93b8e" providerId="ADAL" clId="{97AEBA6F-07FC-4F7E-973C-EE792AE7B59F}" dt="2024-02-28T13:29:28.806" v="383"/>
        <pc:sldMkLst>
          <pc:docMk/>
          <pc:sldMk cId="3628319735" sldId="1227"/>
        </pc:sldMkLst>
        <pc:picChg chg="add mod">
          <ac:chgData name="Brilliant Tleane" userId="17b35a9d-d403-4430-92ac-0fd18ec93b8e" providerId="ADAL" clId="{97AEBA6F-07FC-4F7E-973C-EE792AE7B59F}" dt="2024-02-28T13:29:28.806" v="383"/>
          <ac:picMkLst>
            <pc:docMk/>
            <pc:sldMk cId="3628319735" sldId="1227"/>
            <ac:picMk id="3" creationId="{FBC1C20F-FF23-5B50-9E04-426EFF16C327}"/>
          </ac:picMkLst>
        </pc:picChg>
      </pc:sldChg>
      <pc:sldChg chg="addSp modSp add modAnim">
        <pc:chgData name="Brilliant Tleane" userId="17b35a9d-d403-4430-92ac-0fd18ec93b8e" providerId="ADAL" clId="{97AEBA6F-07FC-4F7E-973C-EE792AE7B59F}" dt="2024-02-28T13:29:17.547" v="381"/>
        <pc:sldMkLst>
          <pc:docMk/>
          <pc:sldMk cId="3992114993" sldId="1228"/>
        </pc:sldMkLst>
        <pc:picChg chg="add mod">
          <ac:chgData name="Brilliant Tleane" userId="17b35a9d-d403-4430-92ac-0fd18ec93b8e" providerId="ADAL" clId="{97AEBA6F-07FC-4F7E-973C-EE792AE7B59F}" dt="2024-02-28T13:29:17.547" v="381"/>
          <ac:picMkLst>
            <pc:docMk/>
            <pc:sldMk cId="3992114993" sldId="1228"/>
            <ac:picMk id="3" creationId="{097848C7-633F-0B5D-93E8-B2853B8F7DAC}"/>
          </ac:picMkLst>
        </pc:picChg>
      </pc:sldChg>
      <pc:sldChg chg="addSp modSp add mod modAnim">
        <pc:chgData name="Brilliant Tleane" userId="17b35a9d-d403-4430-92ac-0fd18ec93b8e" providerId="ADAL" clId="{97AEBA6F-07FC-4F7E-973C-EE792AE7B59F}" dt="2024-02-28T14:04:46.085" v="646" actId="14100"/>
        <pc:sldMkLst>
          <pc:docMk/>
          <pc:sldMk cId="2885801609" sldId="1229"/>
        </pc:sldMkLst>
        <pc:picChg chg="add mod">
          <ac:chgData name="Brilliant Tleane" userId="17b35a9d-d403-4430-92ac-0fd18ec93b8e" providerId="ADAL" clId="{97AEBA6F-07FC-4F7E-973C-EE792AE7B59F}" dt="2024-02-28T14:04:46.085" v="646" actId="14100"/>
          <ac:picMkLst>
            <pc:docMk/>
            <pc:sldMk cId="2885801609" sldId="1229"/>
            <ac:picMk id="3" creationId="{08A16E7C-5AFC-BC05-9AD8-3EA36F22F231}"/>
          </ac:picMkLst>
        </pc:picChg>
      </pc:sldChg>
      <pc:sldChg chg="addSp delSp modSp add del mod setBg addAnim delAnim modAnim">
        <pc:chgData name="Brilliant Tleane" userId="17b35a9d-d403-4430-92ac-0fd18ec93b8e" providerId="ADAL" clId="{97AEBA6F-07FC-4F7E-973C-EE792AE7B59F}" dt="2024-02-28T13:59:36.989" v="629" actId="47"/>
        <pc:sldMkLst>
          <pc:docMk/>
          <pc:sldMk cId="1470028930" sldId="1230"/>
        </pc:sldMkLst>
        <pc:spChg chg="mod">
          <ac:chgData name="Brilliant Tleane" userId="17b35a9d-d403-4430-92ac-0fd18ec93b8e" providerId="ADAL" clId="{97AEBA6F-07FC-4F7E-973C-EE792AE7B59F}" dt="2024-02-28T13:59:03.756" v="628" actId="1076"/>
          <ac:spMkLst>
            <pc:docMk/>
            <pc:sldMk cId="1470028930" sldId="1230"/>
            <ac:spMk id="2" creationId="{E127A138-C84D-256D-AE53-E2F38350C580}"/>
          </ac:spMkLst>
        </pc:spChg>
        <pc:spChg chg="del">
          <ac:chgData name="Brilliant Tleane" userId="17b35a9d-d403-4430-92ac-0fd18ec93b8e" providerId="ADAL" clId="{97AEBA6F-07FC-4F7E-973C-EE792AE7B59F}" dt="2024-02-28T13:34:02.505" v="498" actId="478"/>
          <ac:spMkLst>
            <pc:docMk/>
            <pc:sldMk cId="1470028930" sldId="1230"/>
            <ac:spMk id="5" creationId="{7CA91FD2-4904-5A3B-20E7-193D2252A4F7}"/>
          </ac:spMkLst>
        </pc:spChg>
        <pc:spChg chg="add del mod">
          <ac:chgData name="Brilliant Tleane" userId="17b35a9d-d403-4430-92ac-0fd18ec93b8e" providerId="ADAL" clId="{97AEBA6F-07FC-4F7E-973C-EE792AE7B59F}" dt="2024-02-28T13:33:37.061" v="493" actId="478"/>
          <ac:spMkLst>
            <pc:docMk/>
            <pc:sldMk cId="1470028930" sldId="1230"/>
            <ac:spMk id="7" creationId="{48AD18E6-79E1-5341-E95F-6A77E9A3630A}"/>
          </ac:spMkLst>
        </pc:spChg>
        <pc:spChg chg="add del mod">
          <ac:chgData name="Brilliant Tleane" userId="17b35a9d-d403-4430-92ac-0fd18ec93b8e" providerId="ADAL" clId="{97AEBA6F-07FC-4F7E-973C-EE792AE7B59F}" dt="2024-02-28T13:33:38.856" v="495" actId="478"/>
          <ac:spMkLst>
            <pc:docMk/>
            <pc:sldMk cId="1470028930" sldId="1230"/>
            <ac:spMk id="8" creationId="{3AF53F99-94D5-9C15-CF2F-467F5DAA8F2F}"/>
          </ac:spMkLst>
        </pc:spChg>
        <pc:spChg chg="add del mod">
          <ac:chgData name="Brilliant Tleane" userId="17b35a9d-d403-4430-92ac-0fd18ec93b8e" providerId="ADAL" clId="{97AEBA6F-07FC-4F7E-973C-EE792AE7B59F}" dt="2024-02-28T13:33:40.992" v="497" actId="478"/>
          <ac:spMkLst>
            <pc:docMk/>
            <pc:sldMk cId="1470028930" sldId="1230"/>
            <ac:spMk id="9" creationId="{F709B356-D611-C9F2-AC9B-A96F5FF43FC6}"/>
          </ac:spMkLst>
        </pc:spChg>
        <pc:spChg chg="add del mod">
          <ac:chgData name="Brilliant Tleane" userId="17b35a9d-d403-4430-92ac-0fd18ec93b8e" providerId="ADAL" clId="{97AEBA6F-07FC-4F7E-973C-EE792AE7B59F}" dt="2024-02-28T13:58:40.153" v="624" actId="478"/>
          <ac:spMkLst>
            <pc:docMk/>
            <pc:sldMk cId="1470028930" sldId="1230"/>
            <ac:spMk id="10" creationId="{38CE531F-52CD-D580-DB1A-A19383A2F72E}"/>
          </ac:spMkLst>
        </pc:spChg>
        <pc:spChg chg="add del mod">
          <ac:chgData name="Brilliant Tleane" userId="17b35a9d-d403-4430-92ac-0fd18ec93b8e" providerId="ADAL" clId="{97AEBA6F-07FC-4F7E-973C-EE792AE7B59F}" dt="2024-02-28T13:33:39.415" v="496" actId="478"/>
          <ac:spMkLst>
            <pc:docMk/>
            <pc:sldMk cId="1470028930" sldId="1230"/>
            <ac:spMk id="11" creationId="{F87CE09D-6DC8-96E4-FA54-018A0F970BD2}"/>
          </ac:spMkLst>
        </pc:spChg>
        <pc:spChg chg="add del mod">
          <ac:chgData name="Brilliant Tleane" userId="17b35a9d-d403-4430-92ac-0fd18ec93b8e" providerId="ADAL" clId="{97AEBA6F-07FC-4F7E-973C-EE792AE7B59F}" dt="2024-02-28T13:33:37.960" v="494" actId="478"/>
          <ac:spMkLst>
            <pc:docMk/>
            <pc:sldMk cId="1470028930" sldId="1230"/>
            <ac:spMk id="12" creationId="{1877282A-AF3F-4F16-4DA7-E168A80A11D3}"/>
          </ac:spMkLst>
        </pc:spChg>
        <pc:spChg chg="add del mod">
          <ac:chgData name="Brilliant Tleane" userId="17b35a9d-d403-4430-92ac-0fd18ec93b8e" providerId="ADAL" clId="{97AEBA6F-07FC-4F7E-973C-EE792AE7B59F}" dt="2024-02-28T13:34:06.994" v="499" actId="478"/>
          <ac:spMkLst>
            <pc:docMk/>
            <pc:sldMk cId="1470028930" sldId="1230"/>
            <ac:spMk id="14" creationId="{88E05F66-ED2A-C95C-50C7-CABB81A260F5}"/>
          </ac:spMkLst>
        </pc:spChg>
        <pc:spChg chg="add mod">
          <ac:chgData name="Brilliant Tleane" userId="17b35a9d-d403-4430-92ac-0fd18ec93b8e" providerId="ADAL" clId="{97AEBA6F-07FC-4F7E-973C-EE792AE7B59F}" dt="2024-02-28T13:58:46.380" v="626" actId="1076"/>
          <ac:spMkLst>
            <pc:docMk/>
            <pc:sldMk cId="1470028930" sldId="1230"/>
            <ac:spMk id="16" creationId="{B49B2A4D-6884-3CDA-44C4-E6E714154717}"/>
          </ac:spMkLst>
        </pc:spChg>
        <pc:grpChg chg="add del">
          <ac:chgData name="Brilliant Tleane" userId="17b35a9d-d403-4430-92ac-0fd18ec93b8e" providerId="ADAL" clId="{97AEBA6F-07FC-4F7E-973C-EE792AE7B59F}" dt="2024-02-28T13:39:24.879" v="516" actId="26606"/>
          <ac:grpSpMkLst>
            <pc:docMk/>
            <pc:sldMk cId="1470028930" sldId="1230"/>
            <ac:grpSpMk id="20" creationId="{A5AFD70F-20E3-55D2-E154-7D4FACFBB016}"/>
          </ac:grpSpMkLst>
        </pc:grpChg>
        <pc:picChg chg="add del">
          <ac:chgData name="Brilliant Tleane" userId="17b35a9d-d403-4430-92ac-0fd18ec93b8e" providerId="ADAL" clId="{97AEBA6F-07FC-4F7E-973C-EE792AE7B59F}" dt="2024-02-28T13:31:39.849" v="439" actId="478"/>
          <ac:picMkLst>
            <pc:docMk/>
            <pc:sldMk cId="1470028930" sldId="1230"/>
            <ac:picMk id="3" creationId="{08A16E7C-5AFC-BC05-9AD8-3EA36F22F231}"/>
          </ac:picMkLst>
        </pc:picChg>
        <pc:picChg chg="add mod">
          <ac:chgData name="Brilliant Tleane" userId="17b35a9d-d403-4430-92ac-0fd18ec93b8e" providerId="ADAL" clId="{97AEBA6F-07FC-4F7E-973C-EE792AE7B59F}" dt="2024-02-28T13:30:35.622" v="424"/>
          <ac:picMkLst>
            <pc:docMk/>
            <pc:sldMk cId="1470028930" sldId="1230"/>
            <ac:picMk id="4" creationId="{A51A2E09-8B03-C078-35FE-FFBE41973E5F}"/>
          </ac:picMkLst>
        </pc:picChg>
        <pc:picChg chg="add mod">
          <ac:chgData name="Brilliant Tleane" userId="17b35a9d-d403-4430-92ac-0fd18ec93b8e" providerId="ADAL" clId="{97AEBA6F-07FC-4F7E-973C-EE792AE7B59F}" dt="2024-02-28T13:30:45.323" v="426"/>
          <ac:picMkLst>
            <pc:docMk/>
            <pc:sldMk cId="1470028930" sldId="1230"/>
            <ac:picMk id="6" creationId="{B4C97234-AB26-56CD-C1BA-F2278553B4A3}"/>
          </ac:picMkLst>
        </pc:picChg>
        <pc:picChg chg="add mod">
          <ac:chgData name="Brilliant Tleane" userId="17b35a9d-d403-4430-92ac-0fd18ec93b8e" providerId="ADAL" clId="{97AEBA6F-07FC-4F7E-973C-EE792AE7B59F}" dt="2024-02-28T13:39:29.567" v="518" actId="27614"/>
          <ac:picMkLst>
            <pc:docMk/>
            <pc:sldMk cId="1470028930" sldId="1230"/>
            <ac:picMk id="15" creationId="{8F718F7A-97FF-FC3B-FBE4-F2B947F495F7}"/>
          </ac:picMkLst>
        </pc:picChg>
        <pc:cxnChg chg="add">
          <ac:chgData name="Brilliant Tleane" userId="17b35a9d-d403-4430-92ac-0fd18ec93b8e" providerId="ADAL" clId="{97AEBA6F-07FC-4F7E-973C-EE792AE7B59F}" dt="2024-02-28T13:39:24.879" v="517" actId="26606"/>
          <ac:cxnSpMkLst>
            <pc:docMk/>
            <pc:sldMk cId="1470028930" sldId="1230"/>
            <ac:cxnSpMk id="24" creationId="{1503BFE4-729B-D9D0-C17B-501E6AF1127A}"/>
          </ac:cxnSpMkLst>
        </pc:cxnChg>
      </pc:sldChg>
      <pc:sldChg chg="addSp delSp modSp add del mod">
        <pc:chgData name="Brilliant Tleane" userId="17b35a9d-d403-4430-92ac-0fd18ec93b8e" providerId="ADAL" clId="{97AEBA6F-07FC-4F7E-973C-EE792AE7B59F}" dt="2024-02-28T13:54:39.444" v="614" actId="47"/>
        <pc:sldMkLst>
          <pc:docMk/>
          <pc:sldMk cId="1063527553" sldId="1231"/>
        </pc:sldMkLst>
        <pc:spChg chg="add mod">
          <ac:chgData name="Brilliant Tleane" userId="17b35a9d-d403-4430-92ac-0fd18ec93b8e" providerId="ADAL" clId="{97AEBA6F-07FC-4F7E-973C-EE792AE7B59F}" dt="2024-02-28T13:54:10.318" v="574" actId="478"/>
          <ac:spMkLst>
            <pc:docMk/>
            <pc:sldMk cId="1063527553" sldId="1231"/>
            <ac:spMk id="4" creationId="{D0E5EEA9-5685-9964-2A14-60464DD7EBA9}"/>
          </ac:spMkLst>
        </pc:spChg>
        <pc:picChg chg="del">
          <ac:chgData name="Brilliant Tleane" userId="17b35a9d-d403-4430-92ac-0fd18ec93b8e" providerId="ADAL" clId="{97AEBA6F-07FC-4F7E-973C-EE792AE7B59F}" dt="2024-02-28T13:54:10.318" v="574" actId="478"/>
          <ac:picMkLst>
            <pc:docMk/>
            <pc:sldMk cId="1063527553" sldId="1231"/>
            <ac:picMk id="15" creationId="{8F718F7A-97FF-FC3B-FBE4-F2B947F495F7}"/>
          </ac:picMkLst>
        </pc:picChg>
      </pc:sldChg>
      <pc:sldChg chg="addSp delSp modSp add mod ord delAnim modAnim">
        <pc:chgData name="Brilliant Tleane" userId="17b35a9d-d403-4430-92ac-0fd18ec93b8e" providerId="ADAL" clId="{97AEBA6F-07FC-4F7E-973C-EE792AE7B59F}" dt="2024-02-28T13:56:17.162" v="619" actId="14100"/>
        <pc:sldMkLst>
          <pc:docMk/>
          <pc:sldMk cId="668892918" sldId="1232"/>
        </pc:sldMkLst>
        <pc:spChg chg="mod">
          <ac:chgData name="Brilliant Tleane" userId="17b35a9d-d403-4430-92ac-0fd18ec93b8e" providerId="ADAL" clId="{97AEBA6F-07FC-4F7E-973C-EE792AE7B59F}" dt="2024-02-28T13:54:36.413" v="613" actId="5793"/>
          <ac:spMkLst>
            <pc:docMk/>
            <pc:sldMk cId="668892918" sldId="1232"/>
            <ac:spMk id="2" creationId="{E127A138-C84D-256D-AE53-E2F38350C580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8" creationId="{6722C016-48E9-3649-24B1-5FA21B8F2F77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9" creationId="{1C0A2DAC-CF43-9028-2DBC-B557F7F35B8C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10" creationId="{64968763-E615-380C-3D6A-F7CCA3F972C4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11" creationId="{F676A1AF-4706-1453-42EF-295E2995DE3B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12" creationId="{CE536EB5-559F-63B9-A299-EFBE9DFD7884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13" creationId="{0AEA45A8-8313-6893-802F-3D1DEB30B491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14" creationId="{46F06986-0E37-6521-B012-A4BD8FEE4727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15" creationId="{89AB6E2E-FAF3-9D2E-F587-3CD9D48574AC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16" creationId="{54AE9BC4-484E-6E56-AED4-2E93883FAD9A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17" creationId="{E23C931E-39CF-7160-8F4D-7801EF2B6DD1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18" creationId="{8A3A5182-9B4B-2429-4A4B-B0401AA16BBC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19" creationId="{9E403AB1-905C-3177-6343-E2C766A3FB10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20" creationId="{D46D4E8F-E852-CFE6-F804-2D7071264D95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21" creationId="{62CFDF35-4992-9B16-BE1E-86C9F8DA38A6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22" creationId="{44D0E881-2536-A983-A01F-1D2651824E3A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23" creationId="{DEA41F43-B45A-7BE8-0296-A87B945F1CB9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24" creationId="{8AA92A06-0BAC-01B5-CA1E-892802F23507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25" creationId="{7364FA19-AAD5-F823-8CEC-2644B8113A35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26" creationId="{570AB472-D78D-B555-AE64-CD06F4328BC9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27" creationId="{6BF55086-FB81-94D3-FA03-11187A65F809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28" creationId="{DA06F6BD-0E5F-F661-9654-6C53EEA98102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29" creationId="{84D36603-FEE7-1EAE-6B00-B2217EF20DF9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30" creationId="{4033F38D-2C70-8214-F67B-35F1189824A7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31" creationId="{B33A0C86-8572-9053-F776-E24BEA62FEC4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32" creationId="{05C24C42-B086-8EC1-B1ED-632428F68A35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33" creationId="{707A6DBF-719D-49A4-03D1-8E2108898124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34" creationId="{945F1F45-EE6E-8BFF-C305-6CFBE7533D12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35" creationId="{D40BFEFD-19FE-D4E5-6042-8BD649E56C8A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36" creationId="{BBC26BBC-5ECB-5773-40E8-67FABEA28424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37" creationId="{BDBB2C6B-D640-FCE8-0DCE-285A964A3549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38" creationId="{77606AC9-B4C2-7180-10EB-3BF4EE563FC3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39" creationId="{25C7F21F-560B-1486-6D59-BBA36BE875ED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40" creationId="{E0DB0BB1-DD8D-7062-A33F-8A4EC14712D0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41" creationId="{D2B7CE7C-2042-B08B-C393-DCF924EEB2EF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43" creationId="{D18FEADC-A0C3-191E-7A4C-6DA140F13B0F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44" creationId="{E4535BA0-F4C2-D64F-BC6A-0EB2782E19C4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45" creationId="{EA13937B-9D92-E936-F06F-5AA05A08F79A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46" creationId="{61983A6D-40C2-E3CC-313A-38C9A9AC44AF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47" creationId="{E0740125-FD6D-D3B9-B308-4ADDDF15DC52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48" creationId="{B9D763D0-34F5-D26C-D952-1443F77316A7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49" creationId="{3B5988E2-77E3-14D9-7D2D-0BC1E0635CA4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50" creationId="{747F4DA2-6C65-3F21-0684-7377CC8D6C9A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51" creationId="{6CD9A39F-A4C6-B5FE-A964-E9E4EA0F0368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52" creationId="{A042934D-EC4B-E011-0D1B-8AA82620E3F9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53" creationId="{66A7AA00-6501-7A16-C136-F8527E2281C0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54" creationId="{CAF94F10-61C6-5BC4-57AA-2ED830B9B948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55" creationId="{BCA69D6C-782A-330C-C3DF-6D9B2435ACC1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56" creationId="{515115E3-6DB4-843B-79E8-19ECEB16D22B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57" creationId="{8BE73940-2DDE-DB31-0F6D-0D84284DA623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58" creationId="{61E3D749-0F20-4A3C-DA9C-590F71791B94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59" creationId="{7AFE74C5-3B34-5C9E-3FB2-B27813110480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60" creationId="{950162CD-E882-8CB7-8E34-F9029F40D466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61" creationId="{F7474316-8059-9292-F8AF-840AC792C77D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62" creationId="{7DDC1EC5-7065-75E0-EF6E-FFB63A271953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63" creationId="{91313973-0806-8912-FD11-4F17E9A9539A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64" creationId="{F08A4DA9-14AC-43BA-9FB1-68F8470FF010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65" creationId="{A230C66D-F6F0-9A9D-18BA-0A2F137496FF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66" creationId="{B7C91F5B-DB3C-01F9-6B3A-144814A0E0E3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67" creationId="{74995EFB-A6CB-CA8A-2356-61DC966C4CAB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68" creationId="{6C51C1EF-7B2B-9AA7-B825-8CD1FD935CE1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69" creationId="{A22D2216-472A-8E32-3DC0-3BFE60A8234C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70" creationId="{26ACEBEF-251D-679B-B2B4-829ACFB168FA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71" creationId="{1E53AED3-2392-AF02-813C-EA0CD04023FC}"/>
          </ac:spMkLst>
        </pc:spChg>
        <pc:spChg chg="mod">
          <ac:chgData name="Brilliant Tleane" userId="17b35a9d-d403-4430-92ac-0fd18ec93b8e" providerId="ADAL" clId="{97AEBA6F-07FC-4F7E-973C-EE792AE7B59F}" dt="2024-02-28T13:55:44.604" v="615"/>
          <ac:spMkLst>
            <pc:docMk/>
            <pc:sldMk cId="668892918" sldId="1232"/>
            <ac:spMk id="72" creationId="{C414DDF9-BD8C-61F7-A479-DB07904E5CE5}"/>
          </ac:spMkLst>
        </pc:spChg>
        <pc:grpChg chg="add mod">
          <ac:chgData name="Brilliant Tleane" userId="17b35a9d-d403-4430-92ac-0fd18ec93b8e" providerId="ADAL" clId="{97AEBA6F-07FC-4F7E-973C-EE792AE7B59F}" dt="2024-02-28T13:56:17.162" v="619" actId="14100"/>
          <ac:grpSpMkLst>
            <pc:docMk/>
            <pc:sldMk cId="668892918" sldId="1232"/>
            <ac:grpSpMk id="4" creationId="{88D3AC91-25ED-C62F-8461-22C665E6BC65}"/>
          </ac:grpSpMkLst>
        </pc:grpChg>
        <pc:grpChg chg="mod">
          <ac:chgData name="Brilliant Tleane" userId="17b35a9d-d403-4430-92ac-0fd18ec93b8e" providerId="ADAL" clId="{97AEBA6F-07FC-4F7E-973C-EE792AE7B59F}" dt="2024-02-28T13:55:44.604" v="615"/>
          <ac:grpSpMkLst>
            <pc:docMk/>
            <pc:sldMk cId="668892918" sldId="1232"/>
            <ac:grpSpMk id="6" creationId="{7A1C460B-4A32-E59E-A59F-DE8AD748CECE}"/>
          </ac:grpSpMkLst>
        </pc:grpChg>
        <pc:grpChg chg="mod">
          <ac:chgData name="Brilliant Tleane" userId="17b35a9d-d403-4430-92ac-0fd18ec93b8e" providerId="ADAL" clId="{97AEBA6F-07FC-4F7E-973C-EE792AE7B59F}" dt="2024-02-28T13:55:44.604" v="615"/>
          <ac:grpSpMkLst>
            <pc:docMk/>
            <pc:sldMk cId="668892918" sldId="1232"/>
            <ac:grpSpMk id="7" creationId="{E7142F11-A18B-2954-C636-827286742B38}"/>
          </ac:grpSpMkLst>
        </pc:grpChg>
        <pc:grpChg chg="mod">
          <ac:chgData name="Brilliant Tleane" userId="17b35a9d-d403-4430-92ac-0fd18ec93b8e" providerId="ADAL" clId="{97AEBA6F-07FC-4F7E-973C-EE792AE7B59F}" dt="2024-02-28T13:55:44.604" v="615"/>
          <ac:grpSpMkLst>
            <pc:docMk/>
            <pc:sldMk cId="668892918" sldId="1232"/>
            <ac:grpSpMk id="42" creationId="{0990885C-2756-4AAA-7768-333D780FFBB2}"/>
          </ac:grpSpMkLst>
        </pc:grpChg>
        <pc:picChg chg="del">
          <ac:chgData name="Brilliant Tleane" userId="17b35a9d-d403-4430-92ac-0fd18ec93b8e" providerId="ADAL" clId="{97AEBA6F-07FC-4F7E-973C-EE792AE7B59F}" dt="2024-02-28T13:54:28.203" v="578" actId="478"/>
          <ac:picMkLst>
            <pc:docMk/>
            <pc:sldMk cId="668892918" sldId="1232"/>
            <ac:picMk id="3" creationId="{08A16E7C-5AFC-BC05-9AD8-3EA36F22F231}"/>
          </ac:picMkLst>
        </pc:picChg>
      </pc:sldChg>
      <pc:sldMasterChg chg="delSldLayout modSldLayout">
        <pc:chgData name="Brilliant Tleane" userId="17b35a9d-d403-4430-92ac-0fd18ec93b8e" providerId="ADAL" clId="{97AEBA6F-07FC-4F7E-973C-EE792AE7B59F}" dt="2024-03-03T20:07:18.285" v="667" actId="6549"/>
        <pc:sldMasterMkLst>
          <pc:docMk/>
          <pc:sldMasterMk cId="568121190" sldId="2147483673"/>
        </pc:sldMasterMkLst>
        <pc:sldLayoutChg chg="modSp mod">
          <pc:chgData name="Brilliant Tleane" userId="17b35a9d-d403-4430-92ac-0fd18ec93b8e" providerId="ADAL" clId="{97AEBA6F-07FC-4F7E-973C-EE792AE7B59F}" dt="2024-03-03T20:07:18.285" v="667" actId="6549"/>
          <pc:sldLayoutMkLst>
            <pc:docMk/>
            <pc:sldMasterMk cId="568121190" sldId="2147483673"/>
            <pc:sldLayoutMk cId="134501627" sldId="2147483676"/>
          </pc:sldLayoutMkLst>
          <pc:spChg chg="mod">
            <ac:chgData name="Brilliant Tleane" userId="17b35a9d-d403-4430-92ac-0fd18ec93b8e" providerId="ADAL" clId="{97AEBA6F-07FC-4F7E-973C-EE792AE7B59F}" dt="2024-03-03T20:07:18.285" v="667" actId="6549"/>
            <ac:spMkLst>
              <pc:docMk/>
              <pc:sldMasterMk cId="568121190" sldId="2147483673"/>
              <pc:sldLayoutMk cId="134501627" sldId="2147483676"/>
              <ac:spMk id="6" creationId="{AF00B101-046F-BE71-206E-E9F4F846E9CA}"/>
            </ac:spMkLst>
          </pc:spChg>
        </pc:sldLayoutChg>
        <pc:sldLayoutChg chg="del">
          <pc:chgData name="Brilliant Tleane" userId="17b35a9d-d403-4430-92ac-0fd18ec93b8e" providerId="ADAL" clId="{97AEBA6F-07FC-4F7E-973C-EE792AE7B59F}" dt="2024-02-28T12:50:06.815" v="105" actId="47"/>
          <pc:sldLayoutMkLst>
            <pc:docMk/>
            <pc:sldMasterMk cId="568121190" sldId="2147483673"/>
            <pc:sldLayoutMk cId="3709171319" sldId="2147483709"/>
          </pc:sldLayoutMkLst>
        </pc:sldLayoutChg>
        <pc:sldLayoutChg chg="del">
          <pc:chgData name="Brilliant Tleane" userId="17b35a9d-d403-4430-92ac-0fd18ec93b8e" providerId="ADAL" clId="{97AEBA6F-07FC-4F7E-973C-EE792AE7B59F}" dt="2024-02-28T12:34:58.998" v="54" actId="47"/>
          <pc:sldLayoutMkLst>
            <pc:docMk/>
            <pc:sldMasterMk cId="568121190" sldId="2147483673"/>
            <pc:sldLayoutMk cId="3244178605" sldId="2147483725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8F7AA54-168A-24BA-7F04-29D6BCCD7B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E39514-A01B-C64E-337B-A92F17AFAEB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8ACE0C-2D18-4E1E-8474-B791F87C76C3}" type="datetimeFigureOut">
              <a:rPr lang="en-ZA" smtClean="0"/>
              <a:t>2024/03/03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8524BA-BBF3-593D-A2DD-A0BB0A6CAAA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E88815-6023-A440-5B8A-CE1F74C5682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FE42B-005C-40D2-BACB-F5E27D2903D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580912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A799-7BE9-054B-BB00-1C857A295A41}" type="datetimeFigureOut">
              <a:rPr lang="en-GB" smtClean="0"/>
              <a:t>03/03/2024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89AF9-8242-AB4E-BF72-33C723BBC0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165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91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983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974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966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957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949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940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932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99000">
                <a:schemeClr val="tx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99000">
                <a:schemeClr val="tx2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24843701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99000">
                <a:schemeClr val="tx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1" y="0"/>
            <a:ext cx="6864689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5"/>
              </a:gs>
              <a:gs pos="0">
                <a:schemeClr val="tx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8887556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6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6500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6337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345016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5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64000">
                <a:schemeClr val="accent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6378212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5A2F92"/>
              </a:gs>
              <a:gs pos="55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63000">
                <a:srgbClr val="5A2F9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34672975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E60088"/>
              </a:gs>
              <a:gs pos="54000">
                <a:srgbClr val="5A2F9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rgbClr val="5A2F92"/>
              </a:gs>
              <a:gs pos="100000">
                <a:srgbClr val="E60088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42296994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A6CE3C"/>
              </a:gs>
              <a:gs pos="53000">
                <a:schemeClr val="accent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/>
              </a:gs>
              <a:gs pos="99000">
                <a:srgbClr val="A6CE3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38371349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2000">
                <a:srgbClr val="D00A5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rgbClr val="D00A54"/>
              </a:gs>
              <a:gs pos="99000">
                <a:srgbClr val="FBAD18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785654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1000">
                <a:srgbClr val="F04C23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rgbClr val="EF4136"/>
              </a:gs>
              <a:gs pos="99000">
                <a:srgbClr val="FBAD18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9778835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0000">
                <a:srgbClr val="E6008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rgbClr val="E60088"/>
              </a:gs>
              <a:gs pos="99000">
                <a:srgbClr val="FBAD18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788397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68686-8C00-D26F-456C-10FBD0260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3" y="307975"/>
            <a:ext cx="6300787" cy="9699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FF5F3B3-AEE6-DCDB-0396-F8A6C59698FE}"/>
              </a:ext>
            </a:extLst>
          </p:cNvPr>
          <p:cNvGrpSpPr/>
          <p:nvPr userDrawn="1"/>
        </p:nvGrpSpPr>
        <p:grpSpPr>
          <a:xfrm>
            <a:off x="7060035" y="307500"/>
            <a:ext cx="1769883" cy="502125"/>
            <a:chOff x="7060035" y="307500"/>
            <a:chExt cx="1769883" cy="50212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A7FE8697-0E78-32DC-D4C4-19EA40077B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57417" y="307500"/>
              <a:ext cx="772501" cy="502125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D5847F12-79E2-0CF3-40AE-8CDF3EE6CB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60035" y="372149"/>
              <a:ext cx="772501" cy="4362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4058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>
          <p15:clr>
            <a:srgbClr val="FBAE40"/>
          </p15:clr>
        </p15:guide>
        <p15:guide id="15" pos="1361">
          <p15:clr>
            <a:srgbClr val="FBAE40"/>
          </p15:clr>
        </p15:guide>
        <p15:guide id="16" pos="1591">
          <p15:clr>
            <a:srgbClr val="FBAE40"/>
          </p15:clr>
        </p15:guide>
        <p15:guide id="17" pos="2765">
          <p15:clr>
            <a:srgbClr val="FBAE40"/>
          </p15:clr>
        </p15:guide>
        <p15:guide id="18" pos="2991">
          <p15:clr>
            <a:srgbClr val="FBAE40"/>
          </p15:clr>
        </p15:guide>
        <p15:guide id="19" pos="4160">
          <p15:clr>
            <a:srgbClr val="FBAE40"/>
          </p15:clr>
        </p15:guide>
        <p15:guide id="20" pos="4390">
          <p15:clr>
            <a:srgbClr val="FBAE40"/>
          </p15:clr>
        </p15:guide>
        <p15:guide id="22" orient="horz" pos="5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0">
                <a:schemeClr val="tx2"/>
              </a:gs>
              <a:gs pos="98000">
                <a:schemeClr val="accent2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1134305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68686-8C00-D26F-456C-10FBD0260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3" y="307975"/>
            <a:ext cx="5930899" cy="97421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4" y="1741596"/>
            <a:ext cx="2595562" cy="26272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649CBAA-B8C5-13C6-262A-9272028EC1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257550" y="1741596"/>
            <a:ext cx="2601913" cy="262720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EE7F0B8-7FD8-9ABB-E2BA-681CDA4C3C6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34112" y="1741596"/>
            <a:ext cx="2601913" cy="262720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DC37D6-7D48-569D-4B98-9CB8CE9E2A5E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25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>
          <p15:clr>
            <a:srgbClr val="FBAE40"/>
          </p15:clr>
        </p15:guide>
        <p15:guide id="11" pos="1826">
          <p15:clr>
            <a:srgbClr val="FBAE40"/>
          </p15:clr>
        </p15:guide>
        <p15:guide id="12" pos="2052">
          <p15:clr>
            <a:srgbClr val="FBAE40"/>
          </p15:clr>
        </p15:guide>
        <p15:guide id="13" pos="3691">
          <p15:clr>
            <a:srgbClr val="FBAE40"/>
          </p15:clr>
        </p15:guide>
        <p15:guide id="14" pos="392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6F7D77C-1F27-B836-62A9-ED2197DC52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03213" y="1649788"/>
            <a:ext cx="5947453" cy="2355412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ABB8F230-019C-10B2-4C8F-F4E6ECA7C5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04000" y="1277939"/>
            <a:ext cx="2232025" cy="309086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 anchor="ctr"/>
          <a:lstStyle>
            <a:lvl1pPr marL="0" indent="0" algn="ctr">
              <a:buNone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3D71E6-7FCB-E66E-0C89-447107457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3" y="307975"/>
            <a:ext cx="6665912" cy="9699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2104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>
          <p15:clr>
            <a:srgbClr val="FBAE40"/>
          </p15:clr>
        </p15:guide>
        <p15:guide id="15" pos="1361">
          <p15:clr>
            <a:srgbClr val="FBAE40"/>
          </p15:clr>
        </p15:guide>
        <p15:guide id="16" pos="1591">
          <p15:clr>
            <a:srgbClr val="FBAE40"/>
          </p15:clr>
        </p15:guide>
        <p15:guide id="17" pos="2765">
          <p15:clr>
            <a:srgbClr val="FBAE40"/>
          </p15:clr>
        </p15:guide>
        <p15:guide id="18" pos="2991">
          <p15:clr>
            <a:srgbClr val="FBAE40"/>
          </p15:clr>
        </p15:guide>
        <p15:guide id="19" pos="4160">
          <p15:clr>
            <a:srgbClr val="FBAE40"/>
          </p15:clr>
        </p15:guide>
        <p15:guide id="20" pos="439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F067E5D-5D2D-1619-2400-0EC6CD0CD440}"/>
              </a:ext>
            </a:extLst>
          </p:cNvPr>
          <p:cNvGrpSpPr/>
          <p:nvPr userDrawn="1"/>
        </p:nvGrpSpPr>
        <p:grpSpPr>
          <a:xfrm>
            <a:off x="3644053" y="1588463"/>
            <a:ext cx="1855894" cy="1971337"/>
            <a:chOff x="3644053" y="1625189"/>
            <a:chExt cx="1855894" cy="1971337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E061CE3C-5E4C-1C9F-3D37-B398BC4222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44053" y="1625189"/>
              <a:ext cx="1855894" cy="120632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06F5F8-41C4-926E-3498-38331AD20593}"/>
                </a:ext>
              </a:extLst>
            </p:cNvPr>
            <p:cNvSpPr txBox="1"/>
            <p:nvPr userDrawn="1"/>
          </p:nvSpPr>
          <p:spPr>
            <a:xfrm>
              <a:off x="3737316" y="3257972"/>
              <a:ext cx="16693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tx2"/>
                  </a:solidFill>
                </a:rPr>
                <a:t>www.adaptit.com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813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5" pos="1361">
          <p15:clr>
            <a:srgbClr val="FBAE40"/>
          </p15:clr>
        </p15:guide>
        <p15:guide id="16" pos="1591">
          <p15:clr>
            <a:srgbClr val="FBAE40"/>
          </p15:clr>
        </p15:guide>
        <p15:guide id="17" pos="2765">
          <p15:clr>
            <a:srgbClr val="FBAE40"/>
          </p15:clr>
        </p15:guide>
        <p15:guide id="18" pos="2991">
          <p15:clr>
            <a:srgbClr val="FBAE40"/>
          </p15:clr>
        </p15:guide>
        <p15:guide id="19" pos="4160">
          <p15:clr>
            <a:srgbClr val="FBAE40"/>
          </p15:clr>
        </p15:guide>
        <p15:guide id="20" pos="439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04909F-A0E7-4F41-8F6D-DBD0C8513585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99000">
                <a:schemeClr val="tx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63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033D88-A303-2CB2-46B2-78748833AFE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6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202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157CA6-10BD-1DD8-A523-D2C5947776F9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5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031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880396-0AF5-CC28-24D1-0C99BA8927A5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5A2F92"/>
              </a:gs>
              <a:gs pos="55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822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0900FA3-99B3-B6DE-AF98-EE49E6B426C9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E60088"/>
              </a:gs>
              <a:gs pos="54000">
                <a:srgbClr val="5A2F9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0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A9D3D8-B99B-4E1C-F55F-0CD07616AD69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A6CE3C"/>
              </a:gs>
              <a:gs pos="53000">
                <a:schemeClr val="accent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102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286C9A-0AA7-C6F3-3992-75CB423B589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2000">
                <a:srgbClr val="D00A5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635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98000">
                <a:schemeClr val="accent3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98000">
                <a:schemeClr val="accent3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14659398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DEC03D-6442-F120-9EC4-761FF98AFA95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1000">
                <a:srgbClr val="F04C23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827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2DEBEA-BF99-0DED-1E1B-DC91C46E29EB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0000">
                <a:srgbClr val="E6008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18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68686-8C00-D26F-456C-10FBD0260F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583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3" y="1741596"/>
            <a:ext cx="8532812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38499D-5718-4159-DD63-C0A68A643964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66B78B-085E-A6EB-0608-D2B29EB86D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75576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3" y="1741596"/>
            <a:ext cx="4086225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649CBAA-B8C5-13C6-262A-9272028EC1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54564" y="1741596"/>
            <a:ext cx="4086225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2A4CAA-1CFB-A72B-F869-43AEE64E19EC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CD606A7-3A7C-CB38-062D-596D16EFBC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534716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9" pos="2765" userDrawn="1">
          <p15:clr>
            <a:srgbClr val="FBAE40"/>
          </p15:clr>
        </p15:guide>
        <p15:guide id="10" pos="2991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4" y="1741596"/>
            <a:ext cx="2595562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649CBAA-B8C5-13C6-262A-9272028EC1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257550" y="1741596"/>
            <a:ext cx="2601913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EE7F0B8-7FD8-9ABB-E2BA-681CDA4C3C6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34112" y="1741596"/>
            <a:ext cx="2601913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DC37D6-7D48-569D-4B98-9CB8CE9E2A5E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C475998-2F26-E7C1-96E8-028BD42036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992159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1" pos="1826" userDrawn="1">
          <p15:clr>
            <a:srgbClr val="FBAE40"/>
          </p15:clr>
        </p15:guide>
        <p15:guide id="12" pos="2052" userDrawn="1">
          <p15:clr>
            <a:srgbClr val="FBAE40"/>
          </p15:clr>
        </p15:guide>
        <p15:guide id="13" pos="3691" userDrawn="1">
          <p15:clr>
            <a:srgbClr val="FBAE40"/>
          </p15:clr>
        </p15:guide>
        <p15:guide id="14" pos="3921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4" y="1741596"/>
            <a:ext cx="1857374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649CBAA-B8C5-13C6-262A-9272028EC1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525713" y="1741596"/>
            <a:ext cx="1849435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EE7F0B8-7FD8-9ABB-E2BA-681CDA4C3C6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54564" y="1741596"/>
            <a:ext cx="1849436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53A7BC6-EC36-926F-E788-74B28826319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83416" y="1741596"/>
            <a:ext cx="1849436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E015B9-F2C3-31B3-E753-6667BDFBCF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500039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6F7D77C-1F27-B836-62A9-ED2197DC52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03213" y="1649788"/>
            <a:ext cx="8532811" cy="1179388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D5184203-8B0A-D466-F5BC-53A6B7F35CE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03213" y="3201026"/>
            <a:ext cx="8532811" cy="1167774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AB98FEA-A9D2-E0AF-6803-020C79CAAD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633768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6F7D77C-1F27-B836-62A9-ED2197DC52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03213" y="1649788"/>
            <a:ext cx="4086225" cy="1179388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D5184203-8B0A-D466-F5BC-53A6B7F35CE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03213" y="3201026"/>
            <a:ext cx="4086225" cy="1167774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596FBC1E-3C5C-5E65-C630-954E2D14A86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48213" y="1649788"/>
            <a:ext cx="4086225" cy="1179388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98A2E827-DAB5-3E92-E626-C4DDCECC2FE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748213" y="3201026"/>
            <a:ext cx="4086225" cy="1167774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F99843B-522C-BCBA-F40B-AD78E6A215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711535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6F7D77C-1F27-B836-62A9-ED2197DC52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888571" y="1649788"/>
            <a:ext cx="5947453" cy="2355412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ABB8F230-019C-10B2-4C8F-F4E6ECA7C5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3214" y="1277939"/>
            <a:ext cx="2222499" cy="309086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 anchor="ctr"/>
          <a:lstStyle>
            <a:lvl1pPr marL="0" indent="0" algn="ctr">
              <a:buNone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D530D00-6278-2EC6-12A4-66FC31C937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91789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rgbClr val="5A2F92"/>
              </a:gs>
              <a:gs pos="97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44000">
                <a:srgbClr val="5A2F92"/>
              </a:gs>
              <a:gs pos="97000">
                <a:schemeClr val="accent1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36433510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6F7D77C-1F27-B836-62A9-ED2197DC52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03213" y="1649788"/>
            <a:ext cx="5947453" cy="2355412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ABB8F230-019C-10B2-4C8F-F4E6ECA7C5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04000" y="1277939"/>
            <a:ext cx="2232025" cy="309086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 anchor="ctr"/>
          <a:lstStyle>
            <a:lvl1pPr marL="0" indent="0" algn="ctr">
              <a:buNone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FFA3A3A-0451-D259-B28D-A1C5A952CF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888505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09700D5-7B94-ED9D-5DF8-1BAF59B0A6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59" y="1729082"/>
            <a:ext cx="1940482" cy="169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30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rgbClr val="E60088"/>
              </a:gs>
              <a:gs pos="100000">
                <a:srgbClr val="5A2F9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14000">
                <a:srgbClr val="E60088"/>
              </a:gs>
              <a:gs pos="100000">
                <a:srgbClr val="5A2F92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42353021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100000">
                <a:srgbClr val="A6CE3C"/>
              </a:gs>
              <a:gs pos="19000">
                <a:schemeClr val="accent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3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100000">
                <a:srgbClr val="A6CE3C"/>
              </a:gs>
              <a:gs pos="0">
                <a:schemeClr val="accent4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7030573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100000">
                <a:srgbClr val="FBAD18"/>
              </a:gs>
              <a:gs pos="18000">
                <a:srgbClr val="D00A5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3">
              <a:alpha val="9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99000">
                <a:srgbClr val="FBAD18"/>
              </a:gs>
              <a:gs pos="0">
                <a:srgbClr val="D00A54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25059446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100000">
                <a:srgbClr val="FBAD18"/>
              </a:gs>
              <a:gs pos="18000">
                <a:srgbClr val="F04C23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3">
              <a:alpha val="9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99000">
                <a:srgbClr val="FBAD18"/>
              </a:gs>
              <a:gs pos="0">
                <a:srgbClr val="F04C23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4153866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100000">
                <a:srgbClr val="FBAD18"/>
              </a:gs>
              <a:gs pos="17000">
                <a:srgbClr val="E6008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3">
              <a:alpha val="9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99000">
                <a:srgbClr val="FBAD18"/>
              </a:gs>
              <a:gs pos="0">
                <a:srgbClr val="E60088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2339866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6.svg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image" Target="../media/image4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F22908DA-2C9B-7903-B59E-55638999636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37137" y="102425"/>
            <a:ext cx="695326" cy="45196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D960EE8-BD84-2422-3BAD-086D20F5BC4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3213" y="4778644"/>
            <a:ext cx="8532000" cy="677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FDD5C0-3687-FA8A-356D-B88FA3D9103C}"/>
              </a:ext>
            </a:extLst>
          </p:cNvPr>
          <p:cNvSpPr txBox="1"/>
          <p:nvPr userDrawn="1"/>
        </p:nvSpPr>
        <p:spPr>
          <a:xfrm>
            <a:off x="303213" y="4725369"/>
            <a:ext cx="3155604" cy="42289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© Copyright Adapt IT Holdings Proprietary Limited (</a:t>
            </a:r>
            <a:r>
              <a:rPr lang="en-US" sz="600" dirty="0" err="1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www.adaptit.com</a:t>
            </a: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). All rights reserved.</a:t>
            </a:r>
            <a:endParaRPr lang="en-ZA" sz="6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A1D083-3347-7DAB-CAF3-D30C107C3526}"/>
              </a:ext>
            </a:extLst>
          </p:cNvPr>
          <p:cNvSpPr/>
          <p:nvPr userDrawn="1"/>
        </p:nvSpPr>
        <p:spPr>
          <a:xfrm>
            <a:off x="9353405" y="0"/>
            <a:ext cx="593313" cy="593313"/>
          </a:xfrm>
          <a:prstGeom prst="rect">
            <a:avLst/>
          </a:prstGeom>
          <a:solidFill>
            <a:srgbClr val="FBA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8E1F41-7CD6-F962-0176-50F39BBB4CFD}"/>
              </a:ext>
            </a:extLst>
          </p:cNvPr>
          <p:cNvSpPr/>
          <p:nvPr userDrawn="1"/>
        </p:nvSpPr>
        <p:spPr>
          <a:xfrm>
            <a:off x="9353405" y="650550"/>
            <a:ext cx="593313" cy="593313"/>
          </a:xfrm>
          <a:prstGeom prst="rect">
            <a:avLst/>
          </a:prstGeom>
          <a:solidFill>
            <a:srgbClr val="F04C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A1B983-6ECD-3B21-D0AC-1BE2C5C9CDFD}"/>
              </a:ext>
            </a:extLst>
          </p:cNvPr>
          <p:cNvSpPr/>
          <p:nvPr userDrawn="1"/>
        </p:nvSpPr>
        <p:spPr>
          <a:xfrm>
            <a:off x="9353405" y="1301100"/>
            <a:ext cx="593313" cy="593313"/>
          </a:xfrm>
          <a:prstGeom prst="rect">
            <a:avLst/>
          </a:prstGeom>
          <a:solidFill>
            <a:srgbClr val="A6CE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81D1B3-3B50-2D70-4C3E-40F68D9132DD}"/>
              </a:ext>
            </a:extLst>
          </p:cNvPr>
          <p:cNvSpPr/>
          <p:nvPr userDrawn="1"/>
        </p:nvSpPr>
        <p:spPr>
          <a:xfrm>
            <a:off x="9353405" y="1951650"/>
            <a:ext cx="593313" cy="593313"/>
          </a:xfrm>
          <a:prstGeom prst="rect">
            <a:avLst/>
          </a:prstGeom>
          <a:solidFill>
            <a:srgbClr val="E600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D7CB7E-54F8-A48D-9133-C52BC8605F60}"/>
              </a:ext>
            </a:extLst>
          </p:cNvPr>
          <p:cNvSpPr/>
          <p:nvPr userDrawn="1"/>
        </p:nvSpPr>
        <p:spPr>
          <a:xfrm>
            <a:off x="9353405" y="2602200"/>
            <a:ext cx="593313" cy="593313"/>
          </a:xfrm>
          <a:prstGeom prst="rect">
            <a:avLst/>
          </a:prstGeom>
          <a:solidFill>
            <a:srgbClr val="D00A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698541-3164-95AC-B81A-94CFA81A8C1B}"/>
              </a:ext>
            </a:extLst>
          </p:cNvPr>
          <p:cNvSpPr/>
          <p:nvPr userDrawn="1"/>
        </p:nvSpPr>
        <p:spPr>
          <a:xfrm>
            <a:off x="9353405" y="3252751"/>
            <a:ext cx="593313" cy="593313"/>
          </a:xfrm>
          <a:prstGeom prst="rect">
            <a:avLst/>
          </a:prstGeom>
          <a:solidFill>
            <a:srgbClr val="5A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32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24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685800" rtl="0" eaLnBrk="1" latinLnBrk="0" hangingPunct="1">
        <a:lnSpc>
          <a:spcPts val="2260"/>
        </a:lnSpc>
        <a:spcBef>
          <a:spcPct val="0"/>
        </a:spcBef>
        <a:buNone/>
        <a:defRPr sz="1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640"/>
        </a:lnSpc>
        <a:spcBef>
          <a:spcPts val="75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91" userDrawn="1">
          <p15:clr>
            <a:srgbClr val="F26B43"/>
          </p15:clr>
        </p15:guide>
        <p15:guide id="3" pos="5566" userDrawn="1">
          <p15:clr>
            <a:srgbClr val="F26B43"/>
          </p15:clr>
        </p15:guide>
        <p15:guide id="6" orient="horz" pos="3049" userDrawn="1">
          <p15:clr>
            <a:srgbClr val="F26B43"/>
          </p15:clr>
        </p15:guide>
        <p15:guide id="7" orient="horz" pos="2752" userDrawn="1">
          <p15:clr>
            <a:srgbClr val="F26B43"/>
          </p15:clr>
        </p15:guide>
        <p15:guide id="8" orient="horz" pos="196" userDrawn="1">
          <p15:clr>
            <a:srgbClr val="F26B43"/>
          </p15:clr>
        </p15:guide>
        <p15:guide id="9" orient="horz" pos="805" userDrawn="1">
          <p15:clr>
            <a:srgbClr val="F26B43"/>
          </p15:clr>
        </p15:guide>
        <p15:guide id="10" orient="horz" pos="1780" userDrawn="1">
          <p15:clr>
            <a:srgbClr val="F26B43"/>
          </p15:clr>
        </p15:guide>
        <p15:guide id="11" orient="horz" pos="616" userDrawn="1">
          <p15:clr>
            <a:srgbClr val="F26B43"/>
          </p15:clr>
        </p15:guide>
        <p15:guide id="12" orient="horz" pos="584" userDrawn="1">
          <p15:clr>
            <a:srgbClr val="F26B43"/>
          </p15:clr>
        </p15:guide>
        <p15:guide id="13" orient="horz" pos="486" userDrawn="1">
          <p15:clr>
            <a:srgbClr val="F26B43"/>
          </p15:clr>
        </p15:guide>
        <p15:guide id="14" orient="horz" pos="460" userDrawn="1">
          <p15:clr>
            <a:srgbClr val="F26B43"/>
          </p15:clr>
        </p15:guide>
        <p15:guide id="15" orient="horz" pos="436" userDrawn="1">
          <p15:clr>
            <a:srgbClr val="F26B43"/>
          </p15:clr>
        </p15:guide>
        <p15:guide id="16" orient="horz" pos="310" userDrawn="1">
          <p15:clr>
            <a:srgbClr val="F26B43"/>
          </p15:clr>
        </p15:guide>
        <p15:guide id="17" orient="horz" pos="25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3213" y="799392"/>
            <a:ext cx="8532812" cy="66248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dirty="0"/>
              <a:t>Click to edit Master title style</a:t>
            </a:r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213" y="1712317"/>
            <a:ext cx="8532812" cy="2656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3780AAD-3A7F-FD6D-0EAA-99F7E386BCF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03213" y="4778644"/>
            <a:ext cx="8532000" cy="677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5BFE9C-162F-8C65-57FC-4B9F16A072C4}"/>
              </a:ext>
            </a:extLst>
          </p:cNvPr>
          <p:cNvSpPr txBox="1"/>
          <p:nvPr userDrawn="1"/>
        </p:nvSpPr>
        <p:spPr>
          <a:xfrm>
            <a:off x="303213" y="4725369"/>
            <a:ext cx="3155604" cy="42289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© Copyright Adapt IT Holdings Proprietary Limited (</a:t>
            </a:r>
            <a:r>
              <a:rPr lang="en-US" sz="600" dirty="0" err="1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www.adaptit.com</a:t>
            </a: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). All rights reserved.</a:t>
            </a:r>
            <a:endParaRPr lang="en-ZA" sz="6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4FC1589-AB22-9F28-70D1-97D0603AE63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768945" y="10642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21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708" r:id="rId10"/>
    <p:sldLayoutId id="2147483713" r:id="rId11"/>
    <p:sldLayoutId id="2147483715" r:id="rId12"/>
    <p:sldLayoutId id="2147483716" r:id="rId13"/>
  </p:sldLayoutIdLst>
  <p:txStyles>
    <p:titleStyle>
      <a:lvl1pPr algn="l" defTabSz="685800" rtl="0" eaLnBrk="1" latinLnBrk="0" hangingPunct="1">
        <a:lnSpc>
          <a:spcPts val="2260"/>
        </a:lnSpc>
        <a:spcBef>
          <a:spcPct val="0"/>
        </a:spcBef>
        <a:buNone/>
        <a:defRPr sz="1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44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91" userDrawn="1">
          <p15:clr>
            <a:srgbClr val="F26B43"/>
          </p15:clr>
        </p15:guide>
        <p15:guide id="3" pos="5566" userDrawn="1">
          <p15:clr>
            <a:srgbClr val="F26B43"/>
          </p15:clr>
        </p15:guide>
        <p15:guide id="6" orient="horz" pos="3049" userDrawn="1">
          <p15:clr>
            <a:srgbClr val="F26B43"/>
          </p15:clr>
        </p15:guide>
        <p15:guide id="7" orient="horz" pos="2752" userDrawn="1">
          <p15:clr>
            <a:srgbClr val="F26B43"/>
          </p15:clr>
        </p15:guide>
        <p15:guide id="8" orient="horz" pos="196" userDrawn="1">
          <p15:clr>
            <a:srgbClr val="F26B43"/>
          </p15:clr>
        </p15:guide>
        <p15:guide id="9" orient="horz" pos="502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3213" y="799392"/>
            <a:ext cx="8532812" cy="66248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dirty="0"/>
              <a:t>Click to edit Master title style</a:t>
            </a:r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213" y="1712317"/>
            <a:ext cx="8532812" cy="2656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3780AAD-3A7F-FD6D-0EAA-99F7E386BCF8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03213" y="4778644"/>
            <a:ext cx="8532000" cy="677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5BFE9C-162F-8C65-57FC-4B9F16A072C4}"/>
              </a:ext>
            </a:extLst>
          </p:cNvPr>
          <p:cNvSpPr txBox="1"/>
          <p:nvPr userDrawn="1"/>
        </p:nvSpPr>
        <p:spPr>
          <a:xfrm>
            <a:off x="303213" y="4726800"/>
            <a:ext cx="3155604" cy="42289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© Copyright Adapt IT Holdings Proprietary Limited (</a:t>
            </a:r>
            <a:r>
              <a:rPr lang="en-US" sz="600" dirty="0" err="1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www.adaptit.com</a:t>
            </a: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). All rights reserved.</a:t>
            </a:r>
            <a:endParaRPr lang="en-ZA" sz="6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4FC1589-AB22-9F28-70D1-97D0603AE637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62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p:txStyles>
    <p:titleStyle>
      <a:lvl1pPr algn="l" defTabSz="685800" rtl="0" eaLnBrk="1" latinLnBrk="0" hangingPunct="1">
        <a:lnSpc>
          <a:spcPts val="2260"/>
        </a:lnSpc>
        <a:spcBef>
          <a:spcPct val="0"/>
        </a:spcBef>
        <a:buNone/>
        <a:defRPr sz="1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44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91" userDrawn="1">
          <p15:clr>
            <a:srgbClr val="F26B43"/>
          </p15:clr>
        </p15:guide>
        <p15:guide id="3" pos="5566" userDrawn="1">
          <p15:clr>
            <a:srgbClr val="F26B43"/>
          </p15:clr>
        </p15:guide>
        <p15:guide id="6" orient="horz" pos="3049" userDrawn="1">
          <p15:clr>
            <a:srgbClr val="F26B43"/>
          </p15:clr>
        </p15:guide>
        <p15:guide id="7" orient="horz" pos="2752" userDrawn="1">
          <p15:clr>
            <a:srgbClr val="F26B43"/>
          </p15:clr>
        </p15:guide>
        <p15:guide id="8" orient="horz" pos="196" userDrawn="1">
          <p15:clr>
            <a:srgbClr val="F26B43"/>
          </p15:clr>
        </p15:guide>
        <p15:guide id="9" orient="horz" pos="50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4E0F0C40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1AF3B7AD-0116-EA00-7D28-DA29D91FAF95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br>
              <a:rPr lang="en-US" dirty="0"/>
            </a:br>
            <a:r>
              <a:rPr lang="en-US" dirty="0"/>
              <a:t>Thought Leadership on E-Payment Gateways </a:t>
            </a:r>
            <a:r>
              <a:rPr lang="en-US" sz="3200" dirty="0"/>
              <a:t>!!!  </a:t>
            </a:r>
            <a:endParaRPr lang="en-GB" sz="320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D915FD3-826B-4638-FBDB-18379D2A36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FFFF"/>
                </a:solidFill>
              </a:rPr>
              <a:t>Session 35</a:t>
            </a:r>
          </a:p>
          <a:p>
            <a:pPr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FFFF"/>
                </a:solidFill>
              </a:rPr>
              <a:t>Presenter : Brilliant Tleane </a:t>
            </a:r>
          </a:p>
        </p:txBody>
      </p:sp>
    </p:spTree>
    <p:extLst>
      <p:ext uri="{BB962C8B-B14F-4D97-AF65-F5344CB8AC3E}">
        <p14:creationId xmlns:p14="http://schemas.microsoft.com/office/powerpoint/2010/main" val="2092356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82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7" descr="A picture containing text&#10;&#10;Description automatically generated">
            <a:extLst>
              <a:ext uri="{FF2B5EF4-FFF2-40B4-BE49-F238E27FC236}">
                <a16:creationId xmlns:a16="http://schemas.microsoft.com/office/drawing/2014/main" id="{D9FAF90B-1EEE-FACB-6A17-573BCA8E42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7" t="9091" r="14029"/>
          <a:stretch/>
        </p:blipFill>
        <p:spPr>
          <a:xfrm>
            <a:off x="20" y="10"/>
            <a:ext cx="9143980" cy="5148252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848304" y="-1140209"/>
            <a:ext cx="3447392" cy="9144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6EEE1A-B462-64E9-8D1E-BF63B1E7E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14" y="2321093"/>
            <a:ext cx="6808922" cy="17923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000" dirty="0">
                <a:solidFill>
                  <a:schemeClr val="bg1"/>
                </a:solidFill>
              </a:rPr>
              <a:t>Awareness Campaigns                       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85150"/>
            <a:ext cx="7339422" cy="514827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501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A138-C84D-256D-AE53-E2F38350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4" y="102412"/>
            <a:ext cx="5930899" cy="974215"/>
          </a:xfrm>
        </p:spPr>
        <p:txBody>
          <a:bodyPr/>
          <a:lstStyle/>
          <a:p>
            <a:r>
              <a:rPr lang="en-GB" sz="2800" dirty="0"/>
              <a:t>Awareness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Campaigns</a:t>
            </a:r>
            <a:r>
              <a:rPr lang="en-GB" sz="2800" dirty="0"/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A91FD2-4904-5A3B-20E7-193D2252A4F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B989AC6-6375-028E-E2B0-19C820860710}"/>
              </a:ext>
            </a:extLst>
          </p:cNvPr>
          <p:cNvGrpSpPr/>
          <p:nvPr/>
        </p:nvGrpSpPr>
        <p:grpSpPr>
          <a:xfrm>
            <a:off x="481824" y="1287372"/>
            <a:ext cx="8183438" cy="3039301"/>
            <a:chOff x="441658" y="1310400"/>
            <a:chExt cx="8263801" cy="3069147"/>
          </a:xfrm>
        </p:grpSpPr>
        <p:grpSp>
          <p:nvGrpSpPr>
            <p:cNvPr id="27" name="Google Shape;1122;p29">
              <a:extLst>
                <a:ext uri="{FF2B5EF4-FFF2-40B4-BE49-F238E27FC236}">
                  <a16:creationId xmlns:a16="http://schemas.microsoft.com/office/drawing/2014/main" id="{0427BEE3-A575-5EE6-FBEC-4CC1B4505CFC}"/>
                </a:ext>
              </a:extLst>
            </p:cNvPr>
            <p:cNvGrpSpPr/>
            <p:nvPr/>
          </p:nvGrpSpPr>
          <p:grpSpPr>
            <a:xfrm>
              <a:off x="441658" y="1310400"/>
              <a:ext cx="8263801" cy="3069147"/>
              <a:chOff x="441658" y="1310400"/>
              <a:chExt cx="8263801" cy="3069147"/>
            </a:xfrm>
          </p:grpSpPr>
          <p:grpSp>
            <p:nvGrpSpPr>
              <p:cNvPr id="44" name="Google Shape;1123;p29">
                <a:extLst>
                  <a:ext uri="{FF2B5EF4-FFF2-40B4-BE49-F238E27FC236}">
                    <a16:creationId xmlns:a16="http://schemas.microsoft.com/office/drawing/2014/main" id="{7EF24FA4-666F-D59C-59BC-624B750C81BD}"/>
                  </a:ext>
                </a:extLst>
              </p:cNvPr>
              <p:cNvGrpSpPr/>
              <p:nvPr/>
            </p:nvGrpSpPr>
            <p:grpSpPr>
              <a:xfrm>
                <a:off x="5319794" y="3205596"/>
                <a:ext cx="3364580" cy="1099515"/>
                <a:chOff x="5319794" y="3205596"/>
                <a:chExt cx="3364580" cy="1099515"/>
              </a:xfrm>
            </p:grpSpPr>
            <p:sp>
              <p:nvSpPr>
                <p:cNvPr id="242" name="Google Shape;1124;p29">
                  <a:extLst>
                    <a:ext uri="{FF2B5EF4-FFF2-40B4-BE49-F238E27FC236}">
                      <a16:creationId xmlns:a16="http://schemas.microsoft.com/office/drawing/2014/main" id="{8006AE7A-A32C-CACF-1556-5A033ACF61C2}"/>
                    </a:ext>
                  </a:extLst>
                </p:cNvPr>
                <p:cNvSpPr txBox="1"/>
                <p:nvPr/>
              </p:nvSpPr>
              <p:spPr>
                <a:xfrm>
                  <a:off x="7015005" y="3918282"/>
                  <a:ext cx="1662650" cy="38682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91425" rIns="0" bIns="91425" anchor="ctr" anchorCtr="0">
                  <a:noAutofit/>
                </a:bodyPr>
                <a:lstStyle/>
                <a:p>
                  <a:pPr marL="0" lvl="0" indent="0" algn="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200" dirty="0">
                      <a:solidFill>
                        <a:schemeClr val="tx1">
                          <a:lumMod val="75000"/>
                        </a:schemeClr>
                      </a:solidFill>
                      <a:latin typeface="Calibri" panose="020F0502020204030204" pitchFamily="34" charset="0"/>
                      <a:ea typeface="Roboto"/>
                      <a:cs typeface="Calibri" panose="020F0502020204030204" pitchFamily="34" charset="0"/>
                      <a:sym typeface="Roboto"/>
                    </a:rPr>
                    <a:t> </a:t>
                  </a:r>
                  <a:r>
                    <a:rPr lang="en-ZA" sz="1200" dirty="0">
                      <a:solidFill>
                        <a:schemeClr val="tx1">
                          <a:lumMod val="75000"/>
                        </a:schemeClr>
                      </a:solidFill>
                      <a:latin typeface="Calibri" panose="020F0502020204030204" pitchFamily="34" charset="0"/>
                      <a:ea typeface="Roboto"/>
                      <a:cs typeface="Calibri" panose="020F0502020204030204" pitchFamily="34" charset="0"/>
                    </a:rPr>
                    <a:t>Collaborate with Clubs, Student Organisations etc </a:t>
                  </a:r>
                  <a:endParaRPr sz="1200" dirty="0">
                    <a:solidFill>
                      <a:schemeClr val="tx1">
                        <a:lumMod val="75000"/>
                      </a:schemeClr>
                    </a:solidFill>
                    <a:latin typeface="Calibri" panose="020F0502020204030204" pitchFamily="34" charset="0"/>
                    <a:ea typeface="Roboto"/>
                    <a:cs typeface="Calibri" panose="020F0502020204030204" pitchFamily="34" charset="0"/>
                    <a:sym typeface="Roboto"/>
                  </a:endParaRPr>
                </a:p>
              </p:txBody>
            </p:sp>
            <p:sp>
              <p:nvSpPr>
                <p:cNvPr id="243" name="Google Shape;1125;p29">
                  <a:extLst>
                    <a:ext uri="{FF2B5EF4-FFF2-40B4-BE49-F238E27FC236}">
                      <a16:creationId xmlns:a16="http://schemas.microsoft.com/office/drawing/2014/main" id="{B12FCBA3-C39E-8504-228A-F016FC57D043}"/>
                    </a:ext>
                  </a:extLst>
                </p:cNvPr>
                <p:cNvSpPr txBox="1"/>
                <p:nvPr/>
              </p:nvSpPr>
              <p:spPr>
                <a:xfrm>
                  <a:off x="7143274" y="3326538"/>
                  <a:ext cx="1541100" cy="313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91425" rIns="0" bIns="91425" anchor="ctr" anchorCtr="0">
                  <a:noAutofit/>
                </a:bodyPr>
                <a:lstStyle/>
                <a:p>
                  <a:pPr algn="r"/>
                  <a:r>
                    <a:rPr lang="en" sz="1600" dirty="0">
                      <a:solidFill>
                        <a:schemeClr val="accent3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Fira Sans Extra Condensed Medium"/>
                    </a:rPr>
                    <a:t>Partner with Student Organisations</a:t>
                  </a:r>
                  <a:endParaRPr sz="1600" dirty="0">
                    <a:solidFill>
                      <a:schemeClr val="accent3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Fira Sans Extra Condensed Medium"/>
                  </a:endParaRPr>
                </a:p>
              </p:txBody>
            </p:sp>
            <p:sp>
              <p:nvSpPr>
                <p:cNvPr id="244" name="Google Shape;1126;p29">
                  <a:extLst>
                    <a:ext uri="{FF2B5EF4-FFF2-40B4-BE49-F238E27FC236}">
                      <a16:creationId xmlns:a16="http://schemas.microsoft.com/office/drawing/2014/main" id="{742D17AD-20DC-1F1A-237A-D4E421A159ED}"/>
                    </a:ext>
                  </a:extLst>
                </p:cNvPr>
                <p:cNvSpPr/>
                <p:nvPr/>
              </p:nvSpPr>
              <p:spPr>
                <a:xfrm flipH="1">
                  <a:off x="5319794" y="3205596"/>
                  <a:ext cx="943782" cy="320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0" h="1887" extrusionOk="0">
                      <a:moveTo>
                        <a:pt x="696" y="1"/>
                      </a:moveTo>
                      <a:cubicBezTo>
                        <a:pt x="314" y="1"/>
                        <a:pt x="1" y="314"/>
                        <a:pt x="1" y="701"/>
                      </a:cubicBezTo>
                      <a:lnTo>
                        <a:pt x="1" y="1734"/>
                      </a:lnTo>
                      <a:cubicBezTo>
                        <a:pt x="1" y="1818"/>
                        <a:pt x="64" y="1886"/>
                        <a:pt x="148" y="1886"/>
                      </a:cubicBezTo>
                      <a:cubicBezTo>
                        <a:pt x="231" y="1886"/>
                        <a:pt x="299" y="1818"/>
                        <a:pt x="299" y="1734"/>
                      </a:cubicBezTo>
                      <a:lnTo>
                        <a:pt x="299" y="701"/>
                      </a:lnTo>
                      <a:cubicBezTo>
                        <a:pt x="299" y="481"/>
                        <a:pt x="476" y="304"/>
                        <a:pt x="696" y="304"/>
                      </a:cubicBezTo>
                      <a:lnTo>
                        <a:pt x="5412" y="304"/>
                      </a:lnTo>
                      <a:cubicBezTo>
                        <a:pt x="5496" y="304"/>
                        <a:pt x="5559" y="236"/>
                        <a:pt x="5559" y="153"/>
                      </a:cubicBezTo>
                      <a:cubicBezTo>
                        <a:pt x="5559" y="69"/>
                        <a:pt x="5496" y="1"/>
                        <a:pt x="54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5" name="Google Shape;1127;p29">
                  <a:extLst>
                    <a:ext uri="{FF2B5EF4-FFF2-40B4-BE49-F238E27FC236}">
                      <a16:creationId xmlns:a16="http://schemas.microsoft.com/office/drawing/2014/main" id="{8ACF1DA1-66AC-797E-866A-1AE512C8DA41}"/>
                    </a:ext>
                  </a:extLst>
                </p:cNvPr>
                <p:cNvSpPr/>
                <p:nvPr/>
              </p:nvSpPr>
              <p:spPr>
                <a:xfrm flipH="1">
                  <a:off x="5704800" y="3393175"/>
                  <a:ext cx="1284818" cy="741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9" h="5408" extrusionOk="0">
                      <a:moveTo>
                        <a:pt x="1171" y="1"/>
                      </a:moveTo>
                      <a:cubicBezTo>
                        <a:pt x="1107" y="1"/>
                        <a:pt x="1058" y="35"/>
                        <a:pt x="1028" y="84"/>
                      </a:cubicBezTo>
                      <a:lnTo>
                        <a:pt x="490" y="84"/>
                      </a:lnTo>
                      <a:cubicBezTo>
                        <a:pt x="284" y="84"/>
                        <a:pt x="118" y="250"/>
                        <a:pt x="118" y="456"/>
                      </a:cubicBezTo>
                      <a:lnTo>
                        <a:pt x="118" y="3865"/>
                      </a:lnTo>
                      <a:cubicBezTo>
                        <a:pt x="49" y="3884"/>
                        <a:pt x="0" y="3948"/>
                        <a:pt x="0" y="4022"/>
                      </a:cubicBezTo>
                      <a:lnTo>
                        <a:pt x="0" y="4521"/>
                      </a:lnTo>
                      <a:cubicBezTo>
                        <a:pt x="0" y="4595"/>
                        <a:pt x="49" y="4653"/>
                        <a:pt x="118" y="4673"/>
                      </a:cubicBezTo>
                      <a:lnTo>
                        <a:pt x="118" y="5035"/>
                      </a:lnTo>
                      <a:cubicBezTo>
                        <a:pt x="118" y="5241"/>
                        <a:pt x="284" y="5407"/>
                        <a:pt x="490" y="5407"/>
                      </a:cubicBezTo>
                      <a:lnTo>
                        <a:pt x="8997" y="5407"/>
                      </a:lnTo>
                      <a:cubicBezTo>
                        <a:pt x="9202" y="5407"/>
                        <a:pt x="9369" y="5241"/>
                        <a:pt x="9369" y="5035"/>
                      </a:cubicBezTo>
                      <a:lnTo>
                        <a:pt x="9369" y="456"/>
                      </a:lnTo>
                      <a:cubicBezTo>
                        <a:pt x="9369" y="250"/>
                        <a:pt x="9202" y="84"/>
                        <a:pt x="8997" y="84"/>
                      </a:cubicBezTo>
                      <a:lnTo>
                        <a:pt x="1724" y="84"/>
                      </a:lnTo>
                      <a:cubicBezTo>
                        <a:pt x="1695" y="35"/>
                        <a:pt x="1641" y="1"/>
                        <a:pt x="1582" y="1"/>
                      </a:cubicBezTo>
                      <a:cubicBezTo>
                        <a:pt x="1523" y="1"/>
                        <a:pt x="1469" y="35"/>
                        <a:pt x="1440" y="84"/>
                      </a:cubicBezTo>
                      <a:lnTo>
                        <a:pt x="1308" y="84"/>
                      </a:lnTo>
                      <a:cubicBezTo>
                        <a:pt x="1283" y="35"/>
                        <a:pt x="1229" y="1"/>
                        <a:pt x="11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6" name="Google Shape;1128;p29">
                  <a:extLst>
                    <a:ext uri="{FF2B5EF4-FFF2-40B4-BE49-F238E27FC236}">
                      <a16:creationId xmlns:a16="http://schemas.microsoft.com/office/drawing/2014/main" id="{621CBE5E-AABE-4074-213A-FA2DFBDC5285}"/>
                    </a:ext>
                  </a:extLst>
                </p:cNvPr>
                <p:cNvSpPr/>
                <p:nvPr/>
              </p:nvSpPr>
              <p:spPr>
                <a:xfrm flipH="1">
                  <a:off x="5720844" y="3404557"/>
                  <a:ext cx="1222559" cy="730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5" h="5325" extrusionOk="0">
                      <a:moveTo>
                        <a:pt x="373" y="1"/>
                      </a:moveTo>
                      <a:cubicBezTo>
                        <a:pt x="167" y="1"/>
                        <a:pt x="1" y="167"/>
                        <a:pt x="1" y="373"/>
                      </a:cubicBezTo>
                      <a:lnTo>
                        <a:pt x="1" y="4952"/>
                      </a:lnTo>
                      <a:cubicBezTo>
                        <a:pt x="1" y="5158"/>
                        <a:pt x="167" y="5324"/>
                        <a:pt x="373" y="5324"/>
                      </a:cubicBezTo>
                      <a:lnTo>
                        <a:pt x="8542" y="5324"/>
                      </a:lnTo>
                      <a:cubicBezTo>
                        <a:pt x="8748" y="5324"/>
                        <a:pt x="8914" y="5158"/>
                        <a:pt x="8914" y="4952"/>
                      </a:cubicBezTo>
                      <a:lnTo>
                        <a:pt x="8914" y="373"/>
                      </a:lnTo>
                      <a:cubicBezTo>
                        <a:pt x="8914" y="167"/>
                        <a:pt x="8748" y="1"/>
                        <a:pt x="8542" y="1"/>
                      </a:cubicBezTo>
                      <a:close/>
                    </a:path>
                  </a:pathLst>
                </a:custGeom>
                <a:solidFill>
                  <a:srgbClr val="85888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7" name="Google Shape;1129;p29">
                  <a:extLst>
                    <a:ext uri="{FF2B5EF4-FFF2-40B4-BE49-F238E27FC236}">
                      <a16:creationId xmlns:a16="http://schemas.microsoft.com/office/drawing/2014/main" id="{540DCCB1-0166-C80D-C23F-642FD37C4964}"/>
                    </a:ext>
                  </a:extLst>
                </p:cNvPr>
                <p:cNvSpPr/>
                <p:nvPr/>
              </p:nvSpPr>
              <p:spPr>
                <a:xfrm flipH="1">
                  <a:off x="6961369" y="3922383"/>
                  <a:ext cx="45117" cy="112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824" extrusionOk="0">
                      <a:moveTo>
                        <a:pt x="167" y="1"/>
                      </a:moveTo>
                      <a:cubicBezTo>
                        <a:pt x="74" y="1"/>
                        <a:pt x="1" y="74"/>
                        <a:pt x="1" y="163"/>
                      </a:cubicBezTo>
                      <a:lnTo>
                        <a:pt x="1" y="662"/>
                      </a:lnTo>
                      <a:cubicBezTo>
                        <a:pt x="1" y="750"/>
                        <a:pt x="74" y="824"/>
                        <a:pt x="167" y="824"/>
                      </a:cubicBezTo>
                      <a:cubicBezTo>
                        <a:pt x="255" y="824"/>
                        <a:pt x="329" y="750"/>
                        <a:pt x="329" y="662"/>
                      </a:cubicBezTo>
                      <a:lnTo>
                        <a:pt x="329" y="163"/>
                      </a:lnTo>
                      <a:cubicBezTo>
                        <a:pt x="329" y="74"/>
                        <a:pt x="255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B7B3B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8" name="Google Shape;1130;p29">
                  <a:extLst>
                    <a:ext uri="{FF2B5EF4-FFF2-40B4-BE49-F238E27FC236}">
                      <a16:creationId xmlns:a16="http://schemas.microsoft.com/office/drawing/2014/main" id="{B771CD76-013F-684D-6642-8F724D902E10}"/>
                    </a:ext>
                  </a:extLst>
                </p:cNvPr>
                <p:cNvSpPr/>
                <p:nvPr/>
              </p:nvSpPr>
              <p:spPr>
                <a:xfrm flipH="1">
                  <a:off x="6823683" y="3393175"/>
                  <a:ext cx="44432" cy="112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" h="824" extrusionOk="0">
                      <a:moveTo>
                        <a:pt x="162" y="1"/>
                      </a:moveTo>
                      <a:cubicBezTo>
                        <a:pt x="74" y="1"/>
                        <a:pt x="0" y="74"/>
                        <a:pt x="0" y="162"/>
                      </a:cubicBezTo>
                      <a:lnTo>
                        <a:pt x="0" y="662"/>
                      </a:lnTo>
                      <a:cubicBezTo>
                        <a:pt x="0" y="750"/>
                        <a:pt x="74" y="823"/>
                        <a:pt x="162" y="823"/>
                      </a:cubicBezTo>
                      <a:cubicBezTo>
                        <a:pt x="255" y="823"/>
                        <a:pt x="324" y="750"/>
                        <a:pt x="324" y="662"/>
                      </a:cubicBezTo>
                      <a:lnTo>
                        <a:pt x="324" y="162"/>
                      </a:lnTo>
                      <a:cubicBezTo>
                        <a:pt x="324" y="74"/>
                        <a:pt x="255" y="1"/>
                        <a:pt x="162" y="1"/>
                      </a:cubicBezTo>
                      <a:close/>
                    </a:path>
                  </a:pathLst>
                </a:custGeom>
                <a:solidFill>
                  <a:srgbClr val="9591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9" name="Google Shape;1131;p29">
                  <a:extLst>
                    <a:ext uri="{FF2B5EF4-FFF2-40B4-BE49-F238E27FC236}">
                      <a16:creationId xmlns:a16="http://schemas.microsoft.com/office/drawing/2014/main" id="{87537695-BA96-C73E-DC64-2B557F913AD8}"/>
                    </a:ext>
                  </a:extLst>
                </p:cNvPr>
                <p:cNvSpPr/>
                <p:nvPr/>
              </p:nvSpPr>
              <p:spPr>
                <a:xfrm flipH="1">
                  <a:off x="6767182" y="3393175"/>
                  <a:ext cx="44569" cy="112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824" extrusionOk="0">
                      <a:moveTo>
                        <a:pt x="162" y="1"/>
                      </a:moveTo>
                      <a:cubicBezTo>
                        <a:pt x="74" y="1"/>
                        <a:pt x="1" y="74"/>
                        <a:pt x="1" y="162"/>
                      </a:cubicBezTo>
                      <a:lnTo>
                        <a:pt x="1" y="662"/>
                      </a:lnTo>
                      <a:cubicBezTo>
                        <a:pt x="1" y="750"/>
                        <a:pt x="74" y="823"/>
                        <a:pt x="162" y="823"/>
                      </a:cubicBezTo>
                      <a:cubicBezTo>
                        <a:pt x="256" y="823"/>
                        <a:pt x="324" y="750"/>
                        <a:pt x="324" y="662"/>
                      </a:cubicBezTo>
                      <a:lnTo>
                        <a:pt x="324" y="162"/>
                      </a:lnTo>
                      <a:cubicBezTo>
                        <a:pt x="324" y="74"/>
                        <a:pt x="256" y="1"/>
                        <a:pt x="162" y="1"/>
                      </a:cubicBezTo>
                      <a:close/>
                    </a:path>
                  </a:pathLst>
                </a:custGeom>
                <a:solidFill>
                  <a:srgbClr val="9591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0" name="Google Shape;1132;p29">
                  <a:extLst>
                    <a:ext uri="{FF2B5EF4-FFF2-40B4-BE49-F238E27FC236}">
                      <a16:creationId xmlns:a16="http://schemas.microsoft.com/office/drawing/2014/main" id="{8BFFEE11-E685-9F2C-0D1A-8E2B5707B61C}"/>
                    </a:ext>
                  </a:extLst>
                </p:cNvPr>
                <p:cNvSpPr/>
                <p:nvPr/>
              </p:nvSpPr>
              <p:spPr>
                <a:xfrm flipH="1">
                  <a:off x="5767882" y="3404557"/>
                  <a:ext cx="1222421" cy="730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4" h="5325" extrusionOk="0">
                      <a:moveTo>
                        <a:pt x="372" y="1"/>
                      </a:moveTo>
                      <a:cubicBezTo>
                        <a:pt x="167" y="1"/>
                        <a:pt x="0" y="167"/>
                        <a:pt x="0" y="373"/>
                      </a:cubicBezTo>
                      <a:lnTo>
                        <a:pt x="0" y="4952"/>
                      </a:lnTo>
                      <a:cubicBezTo>
                        <a:pt x="0" y="5158"/>
                        <a:pt x="167" y="5324"/>
                        <a:pt x="372" y="5324"/>
                      </a:cubicBezTo>
                      <a:lnTo>
                        <a:pt x="8541" y="5324"/>
                      </a:lnTo>
                      <a:cubicBezTo>
                        <a:pt x="8747" y="5324"/>
                        <a:pt x="8913" y="5158"/>
                        <a:pt x="8913" y="4952"/>
                      </a:cubicBezTo>
                      <a:lnTo>
                        <a:pt x="8913" y="373"/>
                      </a:lnTo>
                      <a:cubicBezTo>
                        <a:pt x="8913" y="167"/>
                        <a:pt x="8747" y="1"/>
                        <a:pt x="8541" y="1"/>
                      </a:cubicBez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1" name="Google Shape;1133;p29">
                  <a:extLst>
                    <a:ext uri="{FF2B5EF4-FFF2-40B4-BE49-F238E27FC236}">
                      <a16:creationId xmlns:a16="http://schemas.microsoft.com/office/drawing/2014/main" id="{2E7A34C3-8979-F062-FD15-FEEC4ABF9561}"/>
                    </a:ext>
                  </a:extLst>
                </p:cNvPr>
                <p:cNvSpPr/>
                <p:nvPr/>
              </p:nvSpPr>
              <p:spPr>
                <a:xfrm flipH="1">
                  <a:off x="5880743" y="3469834"/>
                  <a:ext cx="1016307" cy="59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4369" extrusionOk="0">
                      <a:moveTo>
                        <a:pt x="1" y="0"/>
                      </a:moveTo>
                      <a:lnTo>
                        <a:pt x="1" y="4369"/>
                      </a:lnTo>
                      <a:lnTo>
                        <a:pt x="7411" y="4369"/>
                      </a:lnTo>
                      <a:lnTo>
                        <a:pt x="741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2" name="Google Shape;1134;p29">
                  <a:extLst>
                    <a:ext uri="{FF2B5EF4-FFF2-40B4-BE49-F238E27FC236}">
                      <a16:creationId xmlns:a16="http://schemas.microsoft.com/office/drawing/2014/main" id="{698CB503-49B5-87B5-C82D-BA4024E2C6A7}"/>
                    </a:ext>
                  </a:extLst>
                </p:cNvPr>
                <p:cNvSpPr/>
                <p:nvPr/>
              </p:nvSpPr>
              <p:spPr>
                <a:xfrm flipH="1">
                  <a:off x="6912959" y="4016459"/>
                  <a:ext cx="53208" cy="52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" h="383" extrusionOk="0">
                      <a:moveTo>
                        <a:pt x="191" y="1"/>
                      </a:moveTo>
                      <a:cubicBezTo>
                        <a:pt x="89" y="1"/>
                        <a:pt x="0" y="84"/>
                        <a:pt x="0" y="192"/>
                      </a:cubicBezTo>
                      <a:cubicBezTo>
                        <a:pt x="0" y="299"/>
                        <a:pt x="89" y="383"/>
                        <a:pt x="191" y="383"/>
                      </a:cubicBezTo>
                      <a:cubicBezTo>
                        <a:pt x="299" y="383"/>
                        <a:pt x="387" y="299"/>
                        <a:pt x="387" y="192"/>
                      </a:cubicBezTo>
                      <a:cubicBezTo>
                        <a:pt x="387" y="84"/>
                        <a:pt x="299" y="1"/>
                        <a:pt x="191" y="1"/>
                      </a:cubicBezTo>
                      <a:close/>
                    </a:path>
                  </a:pathLst>
                </a:custGeom>
                <a:solidFill>
                  <a:srgbClr val="D3D2D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3" name="Google Shape;1135;p29">
                  <a:extLst>
                    <a:ext uri="{FF2B5EF4-FFF2-40B4-BE49-F238E27FC236}">
                      <a16:creationId xmlns:a16="http://schemas.microsoft.com/office/drawing/2014/main" id="{C2906D98-DDF4-568F-241D-78333481DA54}"/>
                    </a:ext>
                  </a:extLst>
                </p:cNvPr>
                <p:cNvSpPr/>
                <p:nvPr/>
              </p:nvSpPr>
              <p:spPr>
                <a:xfrm flipH="1">
                  <a:off x="6921736" y="4024550"/>
                  <a:ext cx="35655" cy="3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" h="265" extrusionOk="0">
                      <a:moveTo>
                        <a:pt x="127" y="0"/>
                      </a:moveTo>
                      <a:cubicBezTo>
                        <a:pt x="59" y="0"/>
                        <a:pt x="0" y="59"/>
                        <a:pt x="0" y="133"/>
                      </a:cubicBezTo>
                      <a:cubicBezTo>
                        <a:pt x="0" y="206"/>
                        <a:pt x="59" y="265"/>
                        <a:pt x="127" y="265"/>
                      </a:cubicBezTo>
                      <a:cubicBezTo>
                        <a:pt x="201" y="265"/>
                        <a:pt x="260" y="206"/>
                        <a:pt x="260" y="133"/>
                      </a:cubicBezTo>
                      <a:cubicBezTo>
                        <a:pt x="260" y="59"/>
                        <a:pt x="201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9C9C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4" name="Google Shape;1136;p29">
                  <a:extLst>
                    <a:ext uri="{FF2B5EF4-FFF2-40B4-BE49-F238E27FC236}">
                      <a16:creationId xmlns:a16="http://schemas.microsoft.com/office/drawing/2014/main" id="{DF23B717-5E8D-C99F-D48B-64F83D075DD5}"/>
                    </a:ext>
                  </a:extLst>
                </p:cNvPr>
                <p:cNvSpPr/>
                <p:nvPr/>
              </p:nvSpPr>
              <p:spPr>
                <a:xfrm flipH="1">
                  <a:off x="6931747" y="4035246"/>
                  <a:ext cx="15633" cy="14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" h="109" extrusionOk="0">
                      <a:moveTo>
                        <a:pt x="54" y="1"/>
                      </a:moveTo>
                      <a:cubicBezTo>
                        <a:pt x="25" y="1"/>
                        <a:pt x="1" y="25"/>
                        <a:pt x="1" y="55"/>
                      </a:cubicBezTo>
                      <a:cubicBezTo>
                        <a:pt x="1" y="84"/>
                        <a:pt x="25" y="108"/>
                        <a:pt x="54" y="108"/>
                      </a:cubicBezTo>
                      <a:cubicBezTo>
                        <a:pt x="89" y="108"/>
                        <a:pt x="113" y="84"/>
                        <a:pt x="113" y="55"/>
                      </a:cubicBezTo>
                      <a:cubicBezTo>
                        <a:pt x="113" y="25"/>
                        <a:pt x="89" y="1"/>
                        <a:pt x="5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5" name="Google Shape;1137;p29">
                  <a:extLst>
                    <a:ext uri="{FF2B5EF4-FFF2-40B4-BE49-F238E27FC236}">
                      <a16:creationId xmlns:a16="http://schemas.microsoft.com/office/drawing/2014/main" id="{73617637-F244-B8E0-706A-843DDBE21E57}"/>
                    </a:ext>
                  </a:extLst>
                </p:cNvPr>
                <p:cNvSpPr/>
                <p:nvPr/>
              </p:nvSpPr>
              <p:spPr>
                <a:xfrm flipH="1">
                  <a:off x="6926398" y="3972849"/>
                  <a:ext cx="26330" cy="27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97" extrusionOk="0">
                      <a:moveTo>
                        <a:pt x="93" y="0"/>
                      </a:moveTo>
                      <a:cubicBezTo>
                        <a:pt x="44" y="0"/>
                        <a:pt x="0" y="44"/>
                        <a:pt x="0" y="98"/>
                      </a:cubicBezTo>
                      <a:cubicBezTo>
                        <a:pt x="0" y="152"/>
                        <a:pt x="44" y="196"/>
                        <a:pt x="93" y="196"/>
                      </a:cubicBezTo>
                      <a:cubicBezTo>
                        <a:pt x="147" y="196"/>
                        <a:pt x="191" y="152"/>
                        <a:pt x="191" y="98"/>
                      </a:cubicBezTo>
                      <a:cubicBezTo>
                        <a:pt x="191" y="44"/>
                        <a:pt x="147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D3D2D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6" name="Google Shape;1138;p29">
                  <a:extLst>
                    <a:ext uri="{FF2B5EF4-FFF2-40B4-BE49-F238E27FC236}">
                      <a16:creationId xmlns:a16="http://schemas.microsoft.com/office/drawing/2014/main" id="{BFFFB987-8F90-2B5D-DADF-252C563131E5}"/>
                    </a:ext>
                  </a:extLst>
                </p:cNvPr>
                <p:cNvSpPr/>
                <p:nvPr/>
              </p:nvSpPr>
              <p:spPr>
                <a:xfrm flipH="1">
                  <a:off x="6930375" y="3976826"/>
                  <a:ext cx="18376" cy="18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" h="133" extrusionOk="0">
                      <a:moveTo>
                        <a:pt x="64" y="1"/>
                      </a:moveTo>
                      <a:cubicBezTo>
                        <a:pt x="30" y="1"/>
                        <a:pt x="1" y="30"/>
                        <a:pt x="1" y="69"/>
                      </a:cubicBezTo>
                      <a:cubicBezTo>
                        <a:pt x="1" y="103"/>
                        <a:pt x="30" y="133"/>
                        <a:pt x="64" y="133"/>
                      </a:cubicBezTo>
                      <a:cubicBezTo>
                        <a:pt x="104" y="133"/>
                        <a:pt x="133" y="103"/>
                        <a:pt x="133" y="69"/>
                      </a:cubicBezTo>
                      <a:cubicBezTo>
                        <a:pt x="133" y="30"/>
                        <a:pt x="104" y="1"/>
                        <a:pt x="64" y="1"/>
                      </a:cubicBezTo>
                      <a:close/>
                    </a:path>
                  </a:pathLst>
                </a:custGeom>
                <a:solidFill>
                  <a:srgbClr val="9C9C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7" name="Google Shape;1139;p29">
                  <a:extLst>
                    <a:ext uri="{FF2B5EF4-FFF2-40B4-BE49-F238E27FC236}">
                      <a16:creationId xmlns:a16="http://schemas.microsoft.com/office/drawing/2014/main" id="{598EE045-4EE5-6EFD-1218-40F0D65F42EC}"/>
                    </a:ext>
                  </a:extLst>
                </p:cNvPr>
                <p:cNvSpPr/>
                <p:nvPr/>
              </p:nvSpPr>
              <p:spPr>
                <a:xfrm flipH="1">
                  <a:off x="6935861" y="3982174"/>
                  <a:ext cx="7542" cy="8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" h="60" extrusionOk="0">
                      <a:moveTo>
                        <a:pt x="25" y="1"/>
                      </a:moveTo>
                      <a:cubicBezTo>
                        <a:pt x="11" y="1"/>
                        <a:pt x="1" y="15"/>
                        <a:pt x="1" y="30"/>
                      </a:cubicBezTo>
                      <a:cubicBezTo>
                        <a:pt x="1" y="45"/>
                        <a:pt x="11" y="60"/>
                        <a:pt x="25" y="60"/>
                      </a:cubicBezTo>
                      <a:cubicBezTo>
                        <a:pt x="45" y="60"/>
                        <a:pt x="55" y="45"/>
                        <a:pt x="55" y="30"/>
                      </a:cubicBezTo>
                      <a:cubicBezTo>
                        <a:pt x="55" y="15"/>
                        <a:pt x="45" y="1"/>
                        <a:pt x="2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8" name="Google Shape;1140;p29">
                  <a:extLst>
                    <a:ext uri="{FF2B5EF4-FFF2-40B4-BE49-F238E27FC236}">
                      <a16:creationId xmlns:a16="http://schemas.microsoft.com/office/drawing/2014/main" id="{C135DFA2-8C45-DEB8-9FE9-DCE5690CE64E}"/>
                    </a:ext>
                  </a:extLst>
                </p:cNvPr>
                <p:cNvSpPr/>
                <p:nvPr/>
              </p:nvSpPr>
              <p:spPr>
                <a:xfrm flipH="1">
                  <a:off x="5798034" y="3666487"/>
                  <a:ext cx="57322" cy="193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1412" fill="none" extrusionOk="0">
                      <a:moveTo>
                        <a:pt x="1" y="207"/>
                      </a:moveTo>
                      <a:lnTo>
                        <a:pt x="1" y="1206"/>
                      </a:lnTo>
                      <a:cubicBezTo>
                        <a:pt x="1" y="1318"/>
                        <a:pt x="94" y="1411"/>
                        <a:pt x="211" y="1411"/>
                      </a:cubicBezTo>
                      <a:cubicBezTo>
                        <a:pt x="324" y="1411"/>
                        <a:pt x="417" y="1318"/>
                        <a:pt x="417" y="1206"/>
                      </a:cubicBezTo>
                      <a:lnTo>
                        <a:pt x="417" y="207"/>
                      </a:lnTo>
                      <a:cubicBezTo>
                        <a:pt x="417" y="94"/>
                        <a:pt x="324" y="1"/>
                        <a:pt x="211" y="1"/>
                      </a:cubicBezTo>
                      <a:cubicBezTo>
                        <a:pt x="94" y="1"/>
                        <a:pt x="1" y="94"/>
                        <a:pt x="1" y="207"/>
                      </a:cubicBezTo>
                      <a:close/>
                      <a:moveTo>
                        <a:pt x="324" y="207"/>
                      </a:moveTo>
                      <a:lnTo>
                        <a:pt x="324" y="1206"/>
                      </a:lnTo>
                      <a:cubicBezTo>
                        <a:pt x="324" y="1269"/>
                        <a:pt x="275" y="1318"/>
                        <a:pt x="211" y="1318"/>
                      </a:cubicBezTo>
                      <a:cubicBezTo>
                        <a:pt x="148" y="1318"/>
                        <a:pt x="94" y="1269"/>
                        <a:pt x="94" y="1206"/>
                      </a:cubicBezTo>
                      <a:lnTo>
                        <a:pt x="94" y="207"/>
                      </a:lnTo>
                      <a:cubicBezTo>
                        <a:pt x="94" y="148"/>
                        <a:pt x="148" y="94"/>
                        <a:pt x="211" y="94"/>
                      </a:cubicBezTo>
                      <a:cubicBezTo>
                        <a:pt x="275" y="94"/>
                        <a:pt x="324" y="143"/>
                        <a:pt x="324" y="207"/>
                      </a:cubicBezTo>
                      <a:close/>
                    </a:path>
                  </a:pathLst>
                </a:custGeom>
                <a:noFill/>
                <a:ln w="725" cap="flat" cmpd="sng">
                  <a:solidFill>
                    <a:srgbClr val="ACAEB7"/>
                  </a:solidFill>
                  <a:prstDash val="solid"/>
                  <a:miter lim="489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9" name="Google Shape;1141;p29">
                  <a:extLst>
                    <a:ext uri="{FF2B5EF4-FFF2-40B4-BE49-F238E27FC236}">
                      <a16:creationId xmlns:a16="http://schemas.microsoft.com/office/drawing/2014/main" id="{66BA9FDA-915C-3536-DCB7-2FA6133442D5}"/>
                    </a:ext>
                  </a:extLst>
                </p:cNvPr>
                <p:cNvSpPr/>
                <p:nvPr/>
              </p:nvSpPr>
              <p:spPr>
                <a:xfrm flipH="1">
                  <a:off x="5804205" y="3672658"/>
                  <a:ext cx="44432" cy="181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" h="1323" extrusionOk="0">
                      <a:moveTo>
                        <a:pt x="162" y="0"/>
                      </a:moveTo>
                      <a:cubicBezTo>
                        <a:pt x="69" y="0"/>
                        <a:pt x="1" y="74"/>
                        <a:pt x="1" y="162"/>
                      </a:cubicBezTo>
                      <a:lnTo>
                        <a:pt x="1" y="1161"/>
                      </a:lnTo>
                      <a:cubicBezTo>
                        <a:pt x="1" y="1249"/>
                        <a:pt x="69" y="1322"/>
                        <a:pt x="162" y="1322"/>
                      </a:cubicBezTo>
                      <a:cubicBezTo>
                        <a:pt x="251" y="1322"/>
                        <a:pt x="324" y="1249"/>
                        <a:pt x="324" y="1161"/>
                      </a:cubicBezTo>
                      <a:lnTo>
                        <a:pt x="324" y="162"/>
                      </a:lnTo>
                      <a:cubicBezTo>
                        <a:pt x="324" y="74"/>
                        <a:pt x="251" y="0"/>
                        <a:pt x="162" y="0"/>
                      </a:cubicBezTo>
                      <a:close/>
                    </a:path>
                  </a:pathLst>
                </a:custGeom>
                <a:solidFill>
                  <a:srgbClr val="D3D2D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0" name="Google Shape;1142;p29">
                  <a:extLst>
                    <a:ext uri="{FF2B5EF4-FFF2-40B4-BE49-F238E27FC236}">
                      <a16:creationId xmlns:a16="http://schemas.microsoft.com/office/drawing/2014/main" id="{B5BD98C7-5F94-06B0-A278-A0F119B7D53B}"/>
                    </a:ext>
                  </a:extLst>
                </p:cNvPr>
                <p:cNvSpPr/>
                <p:nvPr/>
              </p:nvSpPr>
              <p:spPr>
                <a:xfrm flipH="1">
                  <a:off x="5732893" y="3718325"/>
                  <a:ext cx="22353" cy="90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657" extrusionOk="0">
                      <a:moveTo>
                        <a:pt x="79" y="0"/>
                      </a:moveTo>
                      <a:cubicBezTo>
                        <a:pt x="35" y="0"/>
                        <a:pt x="1" y="34"/>
                        <a:pt x="1" y="78"/>
                      </a:cubicBezTo>
                      <a:lnTo>
                        <a:pt x="1" y="578"/>
                      </a:lnTo>
                      <a:cubicBezTo>
                        <a:pt x="1" y="622"/>
                        <a:pt x="35" y="656"/>
                        <a:pt x="79" y="656"/>
                      </a:cubicBezTo>
                      <a:cubicBezTo>
                        <a:pt x="123" y="656"/>
                        <a:pt x="162" y="622"/>
                        <a:pt x="162" y="578"/>
                      </a:cubicBezTo>
                      <a:lnTo>
                        <a:pt x="162" y="78"/>
                      </a:lnTo>
                      <a:cubicBezTo>
                        <a:pt x="162" y="34"/>
                        <a:pt x="123" y="0"/>
                        <a:pt x="79" y="0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1" name="Google Shape;1143;p29">
                  <a:extLst>
                    <a:ext uri="{FF2B5EF4-FFF2-40B4-BE49-F238E27FC236}">
                      <a16:creationId xmlns:a16="http://schemas.microsoft.com/office/drawing/2014/main" id="{B2C1FA59-80FD-29BD-A583-B2A335A46270}"/>
                    </a:ext>
                  </a:extLst>
                </p:cNvPr>
                <p:cNvSpPr/>
                <p:nvPr/>
              </p:nvSpPr>
              <p:spPr>
                <a:xfrm flipH="1">
                  <a:off x="5749075" y="4048686"/>
                  <a:ext cx="8914" cy="8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5" extrusionOk="0">
                      <a:moveTo>
                        <a:pt x="35" y="1"/>
                      </a:moveTo>
                      <a:cubicBezTo>
                        <a:pt x="16" y="1"/>
                        <a:pt x="1" y="15"/>
                        <a:pt x="1" y="35"/>
                      </a:cubicBezTo>
                      <a:cubicBezTo>
                        <a:pt x="1" y="54"/>
                        <a:pt x="16" y="64"/>
                        <a:pt x="35" y="64"/>
                      </a:cubicBezTo>
                      <a:cubicBezTo>
                        <a:pt x="50" y="64"/>
                        <a:pt x="65" y="54"/>
                        <a:pt x="65" y="35"/>
                      </a:cubicBezTo>
                      <a:cubicBezTo>
                        <a:pt x="65" y="15"/>
                        <a:pt x="50" y="1"/>
                        <a:pt x="35" y="1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2" name="Google Shape;1144;p29">
                  <a:extLst>
                    <a:ext uri="{FF2B5EF4-FFF2-40B4-BE49-F238E27FC236}">
                      <a16:creationId xmlns:a16="http://schemas.microsoft.com/office/drawing/2014/main" id="{7075B470-CB2A-C69E-7E77-3607B08E9DB9}"/>
                    </a:ext>
                  </a:extLst>
                </p:cNvPr>
                <p:cNvSpPr/>
                <p:nvPr/>
              </p:nvSpPr>
              <p:spPr>
                <a:xfrm flipH="1">
                  <a:off x="5749075" y="4031269"/>
                  <a:ext cx="8914" cy="8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4" extrusionOk="0">
                      <a:moveTo>
                        <a:pt x="35" y="0"/>
                      </a:moveTo>
                      <a:cubicBezTo>
                        <a:pt x="16" y="0"/>
                        <a:pt x="1" y="15"/>
                        <a:pt x="1" y="30"/>
                      </a:cubicBezTo>
                      <a:cubicBezTo>
                        <a:pt x="1" y="49"/>
                        <a:pt x="16" y="64"/>
                        <a:pt x="35" y="64"/>
                      </a:cubicBezTo>
                      <a:cubicBezTo>
                        <a:pt x="55" y="64"/>
                        <a:pt x="65" y="49"/>
                        <a:pt x="65" y="30"/>
                      </a:cubicBezTo>
                      <a:cubicBezTo>
                        <a:pt x="65" y="15"/>
                        <a:pt x="55" y="0"/>
                        <a:pt x="35" y="0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3" name="Google Shape;1145;p29">
                  <a:extLst>
                    <a:ext uri="{FF2B5EF4-FFF2-40B4-BE49-F238E27FC236}">
                      <a16:creationId xmlns:a16="http://schemas.microsoft.com/office/drawing/2014/main" id="{F92F1C3F-259F-29BD-402E-C57895487DE9}"/>
                    </a:ext>
                  </a:extLst>
                </p:cNvPr>
                <p:cNvSpPr/>
                <p:nvPr/>
              </p:nvSpPr>
              <p:spPr>
                <a:xfrm flipH="1">
                  <a:off x="5749075" y="4013167"/>
                  <a:ext cx="8914" cy="8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4" extrusionOk="0">
                      <a:moveTo>
                        <a:pt x="35" y="0"/>
                      </a:moveTo>
                      <a:cubicBezTo>
                        <a:pt x="16" y="0"/>
                        <a:pt x="1" y="15"/>
                        <a:pt x="1" y="29"/>
                      </a:cubicBezTo>
                      <a:cubicBezTo>
                        <a:pt x="1" y="49"/>
                        <a:pt x="16" y="64"/>
                        <a:pt x="35" y="64"/>
                      </a:cubicBezTo>
                      <a:cubicBezTo>
                        <a:pt x="55" y="64"/>
                        <a:pt x="65" y="49"/>
                        <a:pt x="65" y="29"/>
                      </a:cubicBezTo>
                      <a:cubicBezTo>
                        <a:pt x="65" y="15"/>
                        <a:pt x="55" y="0"/>
                        <a:pt x="35" y="0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4" name="Google Shape;1146;p29">
                  <a:extLst>
                    <a:ext uri="{FF2B5EF4-FFF2-40B4-BE49-F238E27FC236}">
                      <a16:creationId xmlns:a16="http://schemas.microsoft.com/office/drawing/2014/main" id="{BD4B0DBF-8E39-E251-2654-1D58C8820B63}"/>
                    </a:ext>
                  </a:extLst>
                </p:cNvPr>
                <p:cNvSpPr/>
                <p:nvPr/>
              </p:nvSpPr>
              <p:spPr>
                <a:xfrm flipH="1">
                  <a:off x="5749075" y="3994928"/>
                  <a:ext cx="8914" cy="8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5" extrusionOk="0">
                      <a:moveTo>
                        <a:pt x="35" y="1"/>
                      </a:moveTo>
                      <a:cubicBezTo>
                        <a:pt x="16" y="1"/>
                        <a:pt x="1" y="16"/>
                        <a:pt x="1" y="30"/>
                      </a:cubicBezTo>
                      <a:cubicBezTo>
                        <a:pt x="1" y="50"/>
                        <a:pt x="16" y="64"/>
                        <a:pt x="35" y="64"/>
                      </a:cubicBezTo>
                      <a:cubicBezTo>
                        <a:pt x="50" y="64"/>
                        <a:pt x="65" y="50"/>
                        <a:pt x="65" y="30"/>
                      </a:cubicBezTo>
                      <a:cubicBezTo>
                        <a:pt x="65" y="16"/>
                        <a:pt x="50" y="1"/>
                        <a:pt x="35" y="1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5" name="Google Shape;1147;p29">
                  <a:extLst>
                    <a:ext uri="{FF2B5EF4-FFF2-40B4-BE49-F238E27FC236}">
                      <a16:creationId xmlns:a16="http://schemas.microsoft.com/office/drawing/2014/main" id="{088F5950-D276-7EC8-A880-D1B454CA0E5C}"/>
                    </a:ext>
                  </a:extLst>
                </p:cNvPr>
                <p:cNvSpPr/>
                <p:nvPr/>
              </p:nvSpPr>
              <p:spPr>
                <a:xfrm flipH="1">
                  <a:off x="5730973" y="4048686"/>
                  <a:ext cx="8777" cy="8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65" extrusionOk="0">
                      <a:moveTo>
                        <a:pt x="30" y="1"/>
                      </a:moveTo>
                      <a:cubicBezTo>
                        <a:pt x="15" y="1"/>
                        <a:pt x="0" y="15"/>
                        <a:pt x="0" y="35"/>
                      </a:cubicBezTo>
                      <a:cubicBezTo>
                        <a:pt x="0" y="54"/>
                        <a:pt x="15" y="64"/>
                        <a:pt x="30" y="64"/>
                      </a:cubicBezTo>
                      <a:cubicBezTo>
                        <a:pt x="49" y="64"/>
                        <a:pt x="64" y="54"/>
                        <a:pt x="64" y="35"/>
                      </a:cubicBezTo>
                      <a:cubicBezTo>
                        <a:pt x="64" y="15"/>
                        <a:pt x="49" y="1"/>
                        <a:pt x="30" y="1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6" name="Google Shape;1148;p29">
                  <a:extLst>
                    <a:ext uri="{FF2B5EF4-FFF2-40B4-BE49-F238E27FC236}">
                      <a16:creationId xmlns:a16="http://schemas.microsoft.com/office/drawing/2014/main" id="{CD51322D-C534-F47F-FA14-B14B208F41B3}"/>
                    </a:ext>
                  </a:extLst>
                </p:cNvPr>
                <p:cNvSpPr/>
                <p:nvPr/>
              </p:nvSpPr>
              <p:spPr>
                <a:xfrm flipH="1">
                  <a:off x="5730973" y="4031269"/>
                  <a:ext cx="8777" cy="8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64" extrusionOk="0">
                      <a:moveTo>
                        <a:pt x="30" y="0"/>
                      </a:moveTo>
                      <a:cubicBezTo>
                        <a:pt x="15" y="0"/>
                        <a:pt x="0" y="15"/>
                        <a:pt x="0" y="30"/>
                      </a:cubicBezTo>
                      <a:cubicBezTo>
                        <a:pt x="0" y="49"/>
                        <a:pt x="15" y="64"/>
                        <a:pt x="30" y="64"/>
                      </a:cubicBezTo>
                      <a:cubicBezTo>
                        <a:pt x="49" y="64"/>
                        <a:pt x="64" y="49"/>
                        <a:pt x="64" y="30"/>
                      </a:cubicBezTo>
                      <a:cubicBezTo>
                        <a:pt x="64" y="15"/>
                        <a:pt x="49" y="0"/>
                        <a:pt x="30" y="0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7" name="Google Shape;1149;p29">
                  <a:extLst>
                    <a:ext uri="{FF2B5EF4-FFF2-40B4-BE49-F238E27FC236}">
                      <a16:creationId xmlns:a16="http://schemas.microsoft.com/office/drawing/2014/main" id="{83754954-D216-3D31-56B7-EF43E7BDB63D}"/>
                    </a:ext>
                  </a:extLst>
                </p:cNvPr>
                <p:cNvSpPr/>
                <p:nvPr/>
              </p:nvSpPr>
              <p:spPr>
                <a:xfrm flipH="1">
                  <a:off x="5730973" y="4013167"/>
                  <a:ext cx="8777" cy="8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64" extrusionOk="0">
                      <a:moveTo>
                        <a:pt x="30" y="0"/>
                      </a:moveTo>
                      <a:cubicBezTo>
                        <a:pt x="15" y="0"/>
                        <a:pt x="0" y="15"/>
                        <a:pt x="0" y="29"/>
                      </a:cubicBezTo>
                      <a:cubicBezTo>
                        <a:pt x="0" y="49"/>
                        <a:pt x="15" y="64"/>
                        <a:pt x="30" y="64"/>
                      </a:cubicBezTo>
                      <a:cubicBezTo>
                        <a:pt x="49" y="64"/>
                        <a:pt x="64" y="49"/>
                        <a:pt x="64" y="29"/>
                      </a:cubicBezTo>
                      <a:cubicBezTo>
                        <a:pt x="64" y="15"/>
                        <a:pt x="49" y="0"/>
                        <a:pt x="30" y="0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8" name="Google Shape;1150;p29">
                  <a:extLst>
                    <a:ext uri="{FF2B5EF4-FFF2-40B4-BE49-F238E27FC236}">
                      <a16:creationId xmlns:a16="http://schemas.microsoft.com/office/drawing/2014/main" id="{AD3FC437-871F-5C8E-E1FA-91DFD864DFEB}"/>
                    </a:ext>
                  </a:extLst>
                </p:cNvPr>
                <p:cNvSpPr/>
                <p:nvPr/>
              </p:nvSpPr>
              <p:spPr>
                <a:xfrm flipH="1">
                  <a:off x="5730973" y="3994928"/>
                  <a:ext cx="8777" cy="8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65" extrusionOk="0">
                      <a:moveTo>
                        <a:pt x="30" y="1"/>
                      </a:moveTo>
                      <a:cubicBezTo>
                        <a:pt x="15" y="1"/>
                        <a:pt x="0" y="16"/>
                        <a:pt x="0" y="30"/>
                      </a:cubicBezTo>
                      <a:cubicBezTo>
                        <a:pt x="0" y="50"/>
                        <a:pt x="15" y="64"/>
                        <a:pt x="30" y="64"/>
                      </a:cubicBezTo>
                      <a:cubicBezTo>
                        <a:pt x="49" y="64"/>
                        <a:pt x="64" y="50"/>
                        <a:pt x="64" y="30"/>
                      </a:cubicBezTo>
                      <a:cubicBezTo>
                        <a:pt x="64" y="16"/>
                        <a:pt x="49" y="1"/>
                        <a:pt x="30" y="1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9" name="Google Shape;1151;p29">
                  <a:extLst>
                    <a:ext uri="{FF2B5EF4-FFF2-40B4-BE49-F238E27FC236}">
                      <a16:creationId xmlns:a16="http://schemas.microsoft.com/office/drawing/2014/main" id="{E87F1E62-28EE-36F2-D0F4-3A1D4DC610AE}"/>
                    </a:ext>
                  </a:extLst>
                </p:cNvPr>
                <p:cNvSpPr/>
                <p:nvPr/>
              </p:nvSpPr>
              <p:spPr>
                <a:xfrm flipH="1">
                  <a:off x="5749075" y="3519477"/>
                  <a:ext cx="8914" cy="8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5" extrusionOk="0">
                      <a:moveTo>
                        <a:pt x="35" y="0"/>
                      </a:moveTo>
                      <a:cubicBezTo>
                        <a:pt x="16" y="0"/>
                        <a:pt x="1" y="15"/>
                        <a:pt x="1" y="35"/>
                      </a:cubicBezTo>
                      <a:cubicBezTo>
                        <a:pt x="1" y="49"/>
                        <a:pt x="16" y="64"/>
                        <a:pt x="35" y="64"/>
                      </a:cubicBezTo>
                      <a:cubicBezTo>
                        <a:pt x="55" y="64"/>
                        <a:pt x="65" y="49"/>
                        <a:pt x="65" y="35"/>
                      </a:cubicBezTo>
                      <a:cubicBezTo>
                        <a:pt x="65" y="15"/>
                        <a:pt x="55" y="0"/>
                        <a:pt x="35" y="0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0" name="Google Shape;1152;p29">
                  <a:extLst>
                    <a:ext uri="{FF2B5EF4-FFF2-40B4-BE49-F238E27FC236}">
                      <a16:creationId xmlns:a16="http://schemas.microsoft.com/office/drawing/2014/main" id="{719C6714-171F-A211-66A0-37C2DA1DB6BC}"/>
                    </a:ext>
                  </a:extLst>
                </p:cNvPr>
                <p:cNvSpPr/>
                <p:nvPr/>
              </p:nvSpPr>
              <p:spPr>
                <a:xfrm flipH="1">
                  <a:off x="5749075" y="3501375"/>
                  <a:ext cx="8914" cy="8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4" extrusionOk="0">
                      <a:moveTo>
                        <a:pt x="35" y="0"/>
                      </a:moveTo>
                      <a:cubicBezTo>
                        <a:pt x="16" y="0"/>
                        <a:pt x="1" y="15"/>
                        <a:pt x="1" y="34"/>
                      </a:cubicBezTo>
                      <a:cubicBezTo>
                        <a:pt x="1" y="54"/>
                        <a:pt x="16" y="64"/>
                        <a:pt x="35" y="64"/>
                      </a:cubicBezTo>
                      <a:cubicBezTo>
                        <a:pt x="55" y="64"/>
                        <a:pt x="65" y="54"/>
                        <a:pt x="65" y="34"/>
                      </a:cubicBezTo>
                      <a:cubicBezTo>
                        <a:pt x="65" y="15"/>
                        <a:pt x="55" y="0"/>
                        <a:pt x="35" y="0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1" name="Google Shape;1153;p29">
                  <a:extLst>
                    <a:ext uri="{FF2B5EF4-FFF2-40B4-BE49-F238E27FC236}">
                      <a16:creationId xmlns:a16="http://schemas.microsoft.com/office/drawing/2014/main" id="{49259E94-4AA4-2DD8-8ACB-5A1D9EC87C03}"/>
                    </a:ext>
                  </a:extLst>
                </p:cNvPr>
                <p:cNvSpPr/>
                <p:nvPr/>
              </p:nvSpPr>
              <p:spPr>
                <a:xfrm flipH="1">
                  <a:off x="5749075" y="3483822"/>
                  <a:ext cx="8914" cy="8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5" extrusionOk="0">
                      <a:moveTo>
                        <a:pt x="35" y="1"/>
                      </a:moveTo>
                      <a:cubicBezTo>
                        <a:pt x="16" y="1"/>
                        <a:pt x="1" y="11"/>
                        <a:pt x="1" y="30"/>
                      </a:cubicBezTo>
                      <a:cubicBezTo>
                        <a:pt x="1" y="50"/>
                        <a:pt x="16" y="65"/>
                        <a:pt x="35" y="65"/>
                      </a:cubicBezTo>
                      <a:cubicBezTo>
                        <a:pt x="55" y="65"/>
                        <a:pt x="65" y="50"/>
                        <a:pt x="65" y="30"/>
                      </a:cubicBezTo>
                      <a:cubicBezTo>
                        <a:pt x="65" y="11"/>
                        <a:pt x="55" y="1"/>
                        <a:pt x="35" y="1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2" name="Google Shape;1154;p29">
                  <a:extLst>
                    <a:ext uri="{FF2B5EF4-FFF2-40B4-BE49-F238E27FC236}">
                      <a16:creationId xmlns:a16="http://schemas.microsoft.com/office/drawing/2014/main" id="{24EE2574-D790-5EC3-B7CD-04D9029C9AAF}"/>
                    </a:ext>
                  </a:extLst>
                </p:cNvPr>
                <p:cNvSpPr/>
                <p:nvPr/>
              </p:nvSpPr>
              <p:spPr>
                <a:xfrm flipH="1">
                  <a:off x="5749075" y="3465720"/>
                  <a:ext cx="8914" cy="8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5" extrusionOk="0">
                      <a:moveTo>
                        <a:pt x="35" y="1"/>
                      </a:moveTo>
                      <a:cubicBezTo>
                        <a:pt x="16" y="1"/>
                        <a:pt x="1" y="15"/>
                        <a:pt x="1" y="30"/>
                      </a:cubicBezTo>
                      <a:cubicBezTo>
                        <a:pt x="1" y="50"/>
                        <a:pt x="16" y="64"/>
                        <a:pt x="35" y="64"/>
                      </a:cubicBezTo>
                      <a:cubicBezTo>
                        <a:pt x="55" y="64"/>
                        <a:pt x="65" y="50"/>
                        <a:pt x="65" y="30"/>
                      </a:cubicBezTo>
                      <a:cubicBezTo>
                        <a:pt x="65" y="15"/>
                        <a:pt x="55" y="1"/>
                        <a:pt x="35" y="1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3" name="Google Shape;1155;p29">
                  <a:extLst>
                    <a:ext uri="{FF2B5EF4-FFF2-40B4-BE49-F238E27FC236}">
                      <a16:creationId xmlns:a16="http://schemas.microsoft.com/office/drawing/2014/main" id="{AD0DB89A-4544-5346-C013-6338B6F6D940}"/>
                    </a:ext>
                  </a:extLst>
                </p:cNvPr>
                <p:cNvSpPr/>
                <p:nvPr/>
              </p:nvSpPr>
              <p:spPr>
                <a:xfrm flipH="1">
                  <a:off x="5730973" y="3519477"/>
                  <a:ext cx="8777" cy="8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65" extrusionOk="0">
                      <a:moveTo>
                        <a:pt x="30" y="0"/>
                      </a:moveTo>
                      <a:cubicBezTo>
                        <a:pt x="15" y="0"/>
                        <a:pt x="0" y="15"/>
                        <a:pt x="0" y="35"/>
                      </a:cubicBezTo>
                      <a:cubicBezTo>
                        <a:pt x="0" y="49"/>
                        <a:pt x="15" y="64"/>
                        <a:pt x="30" y="64"/>
                      </a:cubicBezTo>
                      <a:cubicBezTo>
                        <a:pt x="49" y="64"/>
                        <a:pt x="64" y="49"/>
                        <a:pt x="64" y="35"/>
                      </a:cubicBezTo>
                      <a:cubicBezTo>
                        <a:pt x="64" y="15"/>
                        <a:pt x="49" y="0"/>
                        <a:pt x="30" y="0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4" name="Google Shape;1156;p29">
                  <a:extLst>
                    <a:ext uri="{FF2B5EF4-FFF2-40B4-BE49-F238E27FC236}">
                      <a16:creationId xmlns:a16="http://schemas.microsoft.com/office/drawing/2014/main" id="{EAD370FB-D80D-541E-AA6D-0BD97F583F7D}"/>
                    </a:ext>
                  </a:extLst>
                </p:cNvPr>
                <p:cNvSpPr/>
                <p:nvPr/>
              </p:nvSpPr>
              <p:spPr>
                <a:xfrm flipH="1">
                  <a:off x="5730973" y="3501375"/>
                  <a:ext cx="8777" cy="8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64" extrusionOk="0">
                      <a:moveTo>
                        <a:pt x="30" y="0"/>
                      </a:moveTo>
                      <a:cubicBezTo>
                        <a:pt x="15" y="0"/>
                        <a:pt x="0" y="15"/>
                        <a:pt x="0" y="34"/>
                      </a:cubicBezTo>
                      <a:cubicBezTo>
                        <a:pt x="0" y="54"/>
                        <a:pt x="15" y="64"/>
                        <a:pt x="30" y="64"/>
                      </a:cubicBezTo>
                      <a:cubicBezTo>
                        <a:pt x="49" y="64"/>
                        <a:pt x="64" y="54"/>
                        <a:pt x="64" y="34"/>
                      </a:cubicBezTo>
                      <a:cubicBezTo>
                        <a:pt x="64" y="15"/>
                        <a:pt x="49" y="0"/>
                        <a:pt x="30" y="0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5" name="Google Shape;1157;p29">
                  <a:extLst>
                    <a:ext uri="{FF2B5EF4-FFF2-40B4-BE49-F238E27FC236}">
                      <a16:creationId xmlns:a16="http://schemas.microsoft.com/office/drawing/2014/main" id="{71E0E99D-B7F7-B641-F23D-CAA25DA8AEF0}"/>
                    </a:ext>
                  </a:extLst>
                </p:cNvPr>
                <p:cNvSpPr/>
                <p:nvPr/>
              </p:nvSpPr>
              <p:spPr>
                <a:xfrm flipH="1">
                  <a:off x="5730973" y="3483822"/>
                  <a:ext cx="8777" cy="8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65" extrusionOk="0">
                      <a:moveTo>
                        <a:pt x="30" y="1"/>
                      </a:moveTo>
                      <a:cubicBezTo>
                        <a:pt x="15" y="1"/>
                        <a:pt x="0" y="11"/>
                        <a:pt x="0" y="30"/>
                      </a:cubicBezTo>
                      <a:cubicBezTo>
                        <a:pt x="0" y="50"/>
                        <a:pt x="15" y="65"/>
                        <a:pt x="30" y="65"/>
                      </a:cubicBezTo>
                      <a:cubicBezTo>
                        <a:pt x="49" y="65"/>
                        <a:pt x="64" y="50"/>
                        <a:pt x="64" y="30"/>
                      </a:cubicBezTo>
                      <a:cubicBezTo>
                        <a:pt x="64" y="11"/>
                        <a:pt x="49" y="1"/>
                        <a:pt x="30" y="1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6" name="Google Shape;1158;p29">
                  <a:extLst>
                    <a:ext uri="{FF2B5EF4-FFF2-40B4-BE49-F238E27FC236}">
                      <a16:creationId xmlns:a16="http://schemas.microsoft.com/office/drawing/2014/main" id="{300AB102-1882-5E0E-4268-96FEF160AE46}"/>
                    </a:ext>
                  </a:extLst>
                </p:cNvPr>
                <p:cNvSpPr/>
                <p:nvPr/>
              </p:nvSpPr>
              <p:spPr>
                <a:xfrm flipH="1">
                  <a:off x="5730973" y="3465720"/>
                  <a:ext cx="8777" cy="8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65" extrusionOk="0">
                      <a:moveTo>
                        <a:pt x="30" y="1"/>
                      </a:moveTo>
                      <a:cubicBezTo>
                        <a:pt x="15" y="1"/>
                        <a:pt x="0" y="15"/>
                        <a:pt x="0" y="30"/>
                      </a:cubicBezTo>
                      <a:cubicBezTo>
                        <a:pt x="0" y="50"/>
                        <a:pt x="15" y="64"/>
                        <a:pt x="30" y="64"/>
                      </a:cubicBezTo>
                      <a:cubicBezTo>
                        <a:pt x="49" y="64"/>
                        <a:pt x="64" y="50"/>
                        <a:pt x="64" y="30"/>
                      </a:cubicBezTo>
                      <a:cubicBezTo>
                        <a:pt x="64" y="15"/>
                        <a:pt x="49" y="1"/>
                        <a:pt x="30" y="1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5" name="Google Shape;1159;p29">
                <a:extLst>
                  <a:ext uri="{FF2B5EF4-FFF2-40B4-BE49-F238E27FC236}">
                    <a16:creationId xmlns:a16="http://schemas.microsoft.com/office/drawing/2014/main" id="{7D394EC2-76B6-57B0-63C3-B0FCB50ECE56}"/>
                  </a:ext>
                </a:extLst>
              </p:cNvPr>
              <p:cNvGrpSpPr/>
              <p:nvPr/>
            </p:nvGrpSpPr>
            <p:grpSpPr>
              <a:xfrm>
                <a:off x="5319791" y="1364350"/>
                <a:ext cx="3385668" cy="1747541"/>
                <a:chOff x="5319791" y="1364350"/>
                <a:chExt cx="3385668" cy="1747541"/>
              </a:xfrm>
            </p:grpSpPr>
            <p:sp>
              <p:nvSpPr>
                <p:cNvPr id="207" name="Google Shape;1160;p29">
                  <a:extLst>
                    <a:ext uri="{FF2B5EF4-FFF2-40B4-BE49-F238E27FC236}">
                      <a16:creationId xmlns:a16="http://schemas.microsoft.com/office/drawing/2014/main" id="{218EDC90-1957-03CE-BB82-2028324A8C81}"/>
                    </a:ext>
                  </a:extLst>
                </p:cNvPr>
                <p:cNvSpPr txBox="1"/>
                <p:nvPr/>
              </p:nvSpPr>
              <p:spPr>
                <a:xfrm>
                  <a:off x="7164359" y="1770265"/>
                  <a:ext cx="1541100" cy="518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91425" rIns="0" bIns="91425" anchor="ctr" anchorCtr="0">
                  <a:noAutofit/>
                </a:bodyPr>
                <a:lstStyle/>
                <a:p>
                  <a:pPr marL="0" lvl="0" indent="0" algn="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200" dirty="0">
                      <a:solidFill>
                        <a:schemeClr val="dk1"/>
                      </a:solidFill>
                      <a:latin typeface="Calibri" panose="020F0502020204030204" pitchFamily="34" charset="0"/>
                      <a:ea typeface="Roboto"/>
                      <a:cs typeface="Calibri" panose="020F0502020204030204" pitchFamily="34" charset="0"/>
                      <a:sym typeface="Roboto"/>
                    </a:rPr>
                    <a:t> </a:t>
                  </a:r>
                  <a:r>
                    <a:rPr lang="en-ZA" sz="1200" dirty="0">
                      <a:solidFill>
                        <a:schemeClr val="tx1">
                          <a:lumMod val="75000"/>
                        </a:schemeClr>
                      </a:solidFill>
                      <a:latin typeface="Calibri" panose="020F0502020204030204" pitchFamily="34" charset="0"/>
                      <a:ea typeface="Roboto"/>
                      <a:cs typeface="Calibri" panose="020F0502020204030204" pitchFamily="34" charset="0"/>
                    </a:rPr>
                    <a:t>Leverage popular social media platforms</a:t>
                  </a:r>
                  <a:endParaRPr sz="1200" dirty="0">
                    <a:solidFill>
                      <a:schemeClr val="tx1">
                        <a:lumMod val="75000"/>
                      </a:schemeClr>
                    </a:solidFill>
                    <a:latin typeface="Calibri" panose="020F0502020204030204" pitchFamily="34" charset="0"/>
                    <a:ea typeface="Roboto"/>
                    <a:cs typeface="Calibri" panose="020F0502020204030204" pitchFamily="34" charset="0"/>
                    <a:sym typeface="Roboto"/>
                  </a:endParaRPr>
                </a:p>
              </p:txBody>
            </p:sp>
            <p:sp>
              <p:nvSpPr>
                <p:cNvPr id="208" name="Google Shape;1161;p29">
                  <a:extLst>
                    <a:ext uri="{FF2B5EF4-FFF2-40B4-BE49-F238E27FC236}">
                      <a16:creationId xmlns:a16="http://schemas.microsoft.com/office/drawing/2014/main" id="{B5AEF291-A9A4-61F3-EFDB-91058BA7BCA5}"/>
                    </a:ext>
                  </a:extLst>
                </p:cNvPr>
                <p:cNvSpPr txBox="1"/>
                <p:nvPr/>
              </p:nvSpPr>
              <p:spPr>
                <a:xfrm>
                  <a:off x="7042809" y="1368857"/>
                  <a:ext cx="1662650" cy="313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91425" rIns="0" bIns="91425" anchor="ctr" anchorCtr="0">
                  <a:noAutofit/>
                </a:bodyPr>
                <a:lstStyle/>
                <a:p>
                  <a:pPr lvl="0" indent="0" algn="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ZA" sz="1600" dirty="0">
                      <a:solidFill>
                        <a:schemeClr val="accent3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Social Media Campaigns</a:t>
                  </a:r>
                  <a:endParaRPr sz="1600" dirty="0">
                    <a:solidFill>
                      <a:schemeClr val="accent3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Fira Sans Extra Condensed Medium"/>
                  </a:endParaRPr>
                </a:p>
              </p:txBody>
            </p:sp>
            <p:sp>
              <p:nvSpPr>
                <p:cNvPr id="209" name="Google Shape;1162;p29">
                  <a:extLst>
                    <a:ext uri="{FF2B5EF4-FFF2-40B4-BE49-F238E27FC236}">
                      <a16:creationId xmlns:a16="http://schemas.microsoft.com/office/drawing/2014/main" id="{13A7B32F-9716-5611-6329-D67B3685D113}"/>
                    </a:ext>
                  </a:extLst>
                </p:cNvPr>
                <p:cNvSpPr/>
                <p:nvPr/>
              </p:nvSpPr>
              <p:spPr>
                <a:xfrm flipH="1">
                  <a:off x="5319791" y="1636128"/>
                  <a:ext cx="412480" cy="14757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0" h="8694" extrusionOk="0">
                      <a:moveTo>
                        <a:pt x="152" y="0"/>
                      </a:moveTo>
                      <a:cubicBezTo>
                        <a:pt x="69" y="0"/>
                        <a:pt x="0" y="64"/>
                        <a:pt x="0" y="147"/>
                      </a:cubicBezTo>
                      <a:cubicBezTo>
                        <a:pt x="0" y="231"/>
                        <a:pt x="69" y="299"/>
                        <a:pt x="152" y="299"/>
                      </a:cubicBezTo>
                      <a:cubicBezTo>
                        <a:pt x="372" y="299"/>
                        <a:pt x="549" y="475"/>
                        <a:pt x="549" y="696"/>
                      </a:cubicBezTo>
                      <a:lnTo>
                        <a:pt x="549" y="7993"/>
                      </a:lnTo>
                      <a:cubicBezTo>
                        <a:pt x="549" y="8380"/>
                        <a:pt x="862" y="8693"/>
                        <a:pt x="1249" y="8693"/>
                      </a:cubicBezTo>
                      <a:lnTo>
                        <a:pt x="2282" y="8693"/>
                      </a:lnTo>
                      <a:cubicBezTo>
                        <a:pt x="2366" y="8693"/>
                        <a:pt x="2429" y="8625"/>
                        <a:pt x="2429" y="8542"/>
                      </a:cubicBezTo>
                      <a:cubicBezTo>
                        <a:pt x="2429" y="8458"/>
                        <a:pt x="2366" y="8395"/>
                        <a:pt x="2282" y="8395"/>
                      </a:cubicBezTo>
                      <a:lnTo>
                        <a:pt x="1249" y="8395"/>
                      </a:lnTo>
                      <a:cubicBezTo>
                        <a:pt x="1029" y="8395"/>
                        <a:pt x="847" y="8213"/>
                        <a:pt x="847" y="7993"/>
                      </a:cubicBezTo>
                      <a:lnTo>
                        <a:pt x="847" y="696"/>
                      </a:lnTo>
                      <a:cubicBezTo>
                        <a:pt x="847" y="314"/>
                        <a:pt x="534" y="0"/>
                        <a:pt x="15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0" name="Google Shape;1163;p29">
                  <a:extLst>
                    <a:ext uri="{FF2B5EF4-FFF2-40B4-BE49-F238E27FC236}">
                      <a16:creationId xmlns:a16="http://schemas.microsoft.com/office/drawing/2014/main" id="{3ACCC806-6BCD-2E00-06DE-F33A7C5C3ECD}"/>
                    </a:ext>
                  </a:extLst>
                </p:cNvPr>
                <p:cNvSpPr/>
                <p:nvPr/>
              </p:nvSpPr>
              <p:spPr>
                <a:xfrm flipH="1">
                  <a:off x="5704800" y="1364350"/>
                  <a:ext cx="1284818" cy="741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9" h="5408" extrusionOk="0">
                      <a:moveTo>
                        <a:pt x="1171" y="1"/>
                      </a:moveTo>
                      <a:cubicBezTo>
                        <a:pt x="1107" y="1"/>
                        <a:pt x="1058" y="35"/>
                        <a:pt x="1028" y="84"/>
                      </a:cubicBezTo>
                      <a:lnTo>
                        <a:pt x="490" y="84"/>
                      </a:lnTo>
                      <a:cubicBezTo>
                        <a:pt x="284" y="84"/>
                        <a:pt x="118" y="250"/>
                        <a:pt x="118" y="456"/>
                      </a:cubicBezTo>
                      <a:lnTo>
                        <a:pt x="118" y="3865"/>
                      </a:lnTo>
                      <a:cubicBezTo>
                        <a:pt x="49" y="3884"/>
                        <a:pt x="0" y="3948"/>
                        <a:pt x="0" y="4022"/>
                      </a:cubicBezTo>
                      <a:lnTo>
                        <a:pt x="0" y="4521"/>
                      </a:lnTo>
                      <a:cubicBezTo>
                        <a:pt x="0" y="4595"/>
                        <a:pt x="49" y="4653"/>
                        <a:pt x="118" y="4673"/>
                      </a:cubicBezTo>
                      <a:lnTo>
                        <a:pt x="118" y="5035"/>
                      </a:lnTo>
                      <a:cubicBezTo>
                        <a:pt x="118" y="5241"/>
                        <a:pt x="284" y="5407"/>
                        <a:pt x="490" y="5407"/>
                      </a:cubicBezTo>
                      <a:lnTo>
                        <a:pt x="8997" y="5407"/>
                      </a:lnTo>
                      <a:cubicBezTo>
                        <a:pt x="9202" y="5407"/>
                        <a:pt x="9369" y="5241"/>
                        <a:pt x="9369" y="5035"/>
                      </a:cubicBezTo>
                      <a:lnTo>
                        <a:pt x="9369" y="456"/>
                      </a:lnTo>
                      <a:cubicBezTo>
                        <a:pt x="9369" y="250"/>
                        <a:pt x="9202" y="84"/>
                        <a:pt x="8997" y="84"/>
                      </a:cubicBezTo>
                      <a:lnTo>
                        <a:pt x="1724" y="84"/>
                      </a:lnTo>
                      <a:cubicBezTo>
                        <a:pt x="1695" y="35"/>
                        <a:pt x="1641" y="1"/>
                        <a:pt x="1582" y="1"/>
                      </a:cubicBezTo>
                      <a:cubicBezTo>
                        <a:pt x="1523" y="1"/>
                        <a:pt x="1469" y="35"/>
                        <a:pt x="1440" y="84"/>
                      </a:cubicBezTo>
                      <a:lnTo>
                        <a:pt x="1308" y="84"/>
                      </a:lnTo>
                      <a:cubicBezTo>
                        <a:pt x="1283" y="35"/>
                        <a:pt x="1229" y="1"/>
                        <a:pt x="11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1" name="Google Shape;1164;p29">
                  <a:extLst>
                    <a:ext uri="{FF2B5EF4-FFF2-40B4-BE49-F238E27FC236}">
                      <a16:creationId xmlns:a16="http://schemas.microsoft.com/office/drawing/2014/main" id="{35BF067E-41E2-721F-622F-76D7E171BA66}"/>
                    </a:ext>
                  </a:extLst>
                </p:cNvPr>
                <p:cNvSpPr/>
                <p:nvPr/>
              </p:nvSpPr>
              <p:spPr>
                <a:xfrm flipH="1">
                  <a:off x="5720844" y="1375732"/>
                  <a:ext cx="1222559" cy="730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5" h="5325" extrusionOk="0">
                      <a:moveTo>
                        <a:pt x="373" y="1"/>
                      </a:moveTo>
                      <a:cubicBezTo>
                        <a:pt x="167" y="1"/>
                        <a:pt x="1" y="167"/>
                        <a:pt x="1" y="373"/>
                      </a:cubicBezTo>
                      <a:lnTo>
                        <a:pt x="1" y="4952"/>
                      </a:lnTo>
                      <a:cubicBezTo>
                        <a:pt x="1" y="5158"/>
                        <a:pt x="167" y="5324"/>
                        <a:pt x="373" y="5324"/>
                      </a:cubicBezTo>
                      <a:lnTo>
                        <a:pt x="8542" y="5324"/>
                      </a:lnTo>
                      <a:cubicBezTo>
                        <a:pt x="8748" y="5324"/>
                        <a:pt x="8914" y="5158"/>
                        <a:pt x="8914" y="4952"/>
                      </a:cubicBezTo>
                      <a:lnTo>
                        <a:pt x="8914" y="373"/>
                      </a:lnTo>
                      <a:cubicBezTo>
                        <a:pt x="8914" y="167"/>
                        <a:pt x="8748" y="1"/>
                        <a:pt x="8542" y="1"/>
                      </a:cubicBezTo>
                      <a:close/>
                    </a:path>
                  </a:pathLst>
                </a:custGeom>
                <a:solidFill>
                  <a:srgbClr val="85888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2" name="Google Shape;1165;p29">
                  <a:extLst>
                    <a:ext uri="{FF2B5EF4-FFF2-40B4-BE49-F238E27FC236}">
                      <a16:creationId xmlns:a16="http://schemas.microsoft.com/office/drawing/2014/main" id="{1C3560B6-F3E6-130E-4F3F-1E809C8FA576}"/>
                    </a:ext>
                  </a:extLst>
                </p:cNvPr>
                <p:cNvSpPr/>
                <p:nvPr/>
              </p:nvSpPr>
              <p:spPr>
                <a:xfrm flipH="1">
                  <a:off x="6961369" y="1893558"/>
                  <a:ext cx="45117" cy="112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824" extrusionOk="0">
                      <a:moveTo>
                        <a:pt x="167" y="1"/>
                      </a:moveTo>
                      <a:cubicBezTo>
                        <a:pt x="74" y="1"/>
                        <a:pt x="1" y="74"/>
                        <a:pt x="1" y="163"/>
                      </a:cubicBezTo>
                      <a:lnTo>
                        <a:pt x="1" y="662"/>
                      </a:lnTo>
                      <a:cubicBezTo>
                        <a:pt x="1" y="750"/>
                        <a:pt x="74" y="824"/>
                        <a:pt x="167" y="824"/>
                      </a:cubicBezTo>
                      <a:cubicBezTo>
                        <a:pt x="255" y="824"/>
                        <a:pt x="329" y="750"/>
                        <a:pt x="329" y="662"/>
                      </a:cubicBezTo>
                      <a:lnTo>
                        <a:pt x="329" y="163"/>
                      </a:lnTo>
                      <a:cubicBezTo>
                        <a:pt x="329" y="74"/>
                        <a:pt x="255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B7B3B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3" name="Google Shape;1166;p29">
                  <a:extLst>
                    <a:ext uri="{FF2B5EF4-FFF2-40B4-BE49-F238E27FC236}">
                      <a16:creationId xmlns:a16="http://schemas.microsoft.com/office/drawing/2014/main" id="{A8052344-238C-5A72-E4F0-A384A32FAB38}"/>
                    </a:ext>
                  </a:extLst>
                </p:cNvPr>
                <p:cNvSpPr/>
                <p:nvPr/>
              </p:nvSpPr>
              <p:spPr>
                <a:xfrm flipH="1">
                  <a:off x="6823683" y="1364350"/>
                  <a:ext cx="44432" cy="112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" h="824" extrusionOk="0">
                      <a:moveTo>
                        <a:pt x="162" y="1"/>
                      </a:moveTo>
                      <a:cubicBezTo>
                        <a:pt x="74" y="1"/>
                        <a:pt x="0" y="74"/>
                        <a:pt x="0" y="162"/>
                      </a:cubicBezTo>
                      <a:lnTo>
                        <a:pt x="0" y="662"/>
                      </a:lnTo>
                      <a:cubicBezTo>
                        <a:pt x="0" y="750"/>
                        <a:pt x="74" y="823"/>
                        <a:pt x="162" y="823"/>
                      </a:cubicBezTo>
                      <a:cubicBezTo>
                        <a:pt x="255" y="823"/>
                        <a:pt x="324" y="750"/>
                        <a:pt x="324" y="662"/>
                      </a:cubicBezTo>
                      <a:lnTo>
                        <a:pt x="324" y="162"/>
                      </a:lnTo>
                      <a:cubicBezTo>
                        <a:pt x="324" y="74"/>
                        <a:pt x="255" y="1"/>
                        <a:pt x="162" y="1"/>
                      </a:cubicBezTo>
                      <a:close/>
                    </a:path>
                  </a:pathLst>
                </a:custGeom>
                <a:solidFill>
                  <a:srgbClr val="9591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4" name="Google Shape;1167;p29">
                  <a:extLst>
                    <a:ext uri="{FF2B5EF4-FFF2-40B4-BE49-F238E27FC236}">
                      <a16:creationId xmlns:a16="http://schemas.microsoft.com/office/drawing/2014/main" id="{497A85C2-EFFA-926F-4614-697280E43CAA}"/>
                    </a:ext>
                  </a:extLst>
                </p:cNvPr>
                <p:cNvSpPr/>
                <p:nvPr/>
              </p:nvSpPr>
              <p:spPr>
                <a:xfrm flipH="1">
                  <a:off x="6767182" y="1364350"/>
                  <a:ext cx="44569" cy="112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824" extrusionOk="0">
                      <a:moveTo>
                        <a:pt x="162" y="1"/>
                      </a:moveTo>
                      <a:cubicBezTo>
                        <a:pt x="74" y="1"/>
                        <a:pt x="1" y="74"/>
                        <a:pt x="1" y="162"/>
                      </a:cubicBezTo>
                      <a:lnTo>
                        <a:pt x="1" y="662"/>
                      </a:lnTo>
                      <a:cubicBezTo>
                        <a:pt x="1" y="750"/>
                        <a:pt x="74" y="823"/>
                        <a:pt x="162" y="823"/>
                      </a:cubicBezTo>
                      <a:cubicBezTo>
                        <a:pt x="256" y="823"/>
                        <a:pt x="324" y="750"/>
                        <a:pt x="324" y="662"/>
                      </a:cubicBezTo>
                      <a:lnTo>
                        <a:pt x="324" y="162"/>
                      </a:lnTo>
                      <a:cubicBezTo>
                        <a:pt x="324" y="74"/>
                        <a:pt x="256" y="1"/>
                        <a:pt x="162" y="1"/>
                      </a:cubicBezTo>
                      <a:close/>
                    </a:path>
                  </a:pathLst>
                </a:custGeom>
                <a:solidFill>
                  <a:srgbClr val="9591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5" name="Google Shape;1168;p29">
                  <a:extLst>
                    <a:ext uri="{FF2B5EF4-FFF2-40B4-BE49-F238E27FC236}">
                      <a16:creationId xmlns:a16="http://schemas.microsoft.com/office/drawing/2014/main" id="{7E61206E-5BF3-038B-7257-B779BE12C68A}"/>
                    </a:ext>
                  </a:extLst>
                </p:cNvPr>
                <p:cNvSpPr/>
                <p:nvPr/>
              </p:nvSpPr>
              <p:spPr>
                <a:xfrm flipH="1">
                  <a:off x="5767882" y="1375732"/>
                  <a:ext cx="1222421" cy="730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4" h="5325" extrusionOk="0">
                      <a:moveTo>
                        <a:pt x="372" y="1"/>
                      </a:moveTo>
                      <a:cubicBezTo>
                        <a:pt x="167" y="1"/>
                        <a:pt x="0" y="167"/>
                        <a:pt x="0" y="373"/>
                      </a:cubicBezTo>
                      <a:lnTo>
                        <a:pt x="0" y="4952"/>
                      </a:lnTo>
                      <a:cubicBezTo>
                        <a:pt x="0" y="5158"/>
                        <a:pt x="167" y="5324"/>
                        <a:pt x="372" y="5324"/>
                      </a:cubicBezTo>
                      <a:lnTo>
                        <a:pt x="8541" y="5324"/>
                      </a:lnTo>
                      <a:cubicBezTo>
                        <a:pt x="8747" y="5324"/>
                        <a:pt x="8913" y="5158"/>
                        <a:pt x="8913" y="4952"/>
                      </a:cubicBezTo>
                      <a:lnTo>
                        <a:pt x="8913" y="373"/>
                      </a:lnTo>
                      <a:cubicBezTo>
                        <a:pt x="8913" y="167"/>
                        <a:pt x="8747" y="1"/>
                        <a:pt x="8541" y="1"/>
                      </a:cubicBez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6" name="Google Shape;1169;p29">
                  <a:extLst>
                    <a:ext uri="{FF2B5EF4-FFF2-40B4-BE49-F238E27FC236}">
                      <a16:creationId xmlns:a16="http://schemas.microsoft.com/office/drawing/2014/main" id="{1333A94D-9B10-F8FD-C662-A388EB3A9AB1}"/>
                    </a:ext>
                  </a:extLst>
                </p:cNvPr>
                <p:cNvSpPr/>
                <p:nvPr/>
              </p:nvSpPr>
              <p:spPr>
                <a:xfrm flipH="1">
                  <a:off x="5880743" y="1441009"/>
                  <a:ext cx="1016307" cy="59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4369" extrusionOk="0">
                      <a:moveTo>
                        <a:pt x="1" y="0"/>
                      </a:moveTo>
                      <a:lnTo>
                        <a:pt x="1" y="4369"/>
                      </a:lnTo>
                      <a:lnTo>
                        <a:pt x="7411" y="4369"/>
                      </a:lnTo>
                      <a:lnTo>
                        <a:pt x="741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7" name="Google Shape;1170;p29">
                  <a:extLst>
                    <a:ext uri="{FF2B5EF4-FFF2-40B4-BE49-F238E27FC236}">
                      <a16:creationId xmlns:a16="http://schemas.microsoft.com/office/drawing/2014/main" id="{F9B7FBFA-2BB0-6818-1DD3-9424A6F0BF2C}"/>
                    </a:ext>
                  </a:extLst>
                </p:cNvPr>
                <p:cNvSpPr/>
                <p:nvPr/>
              </p:nvSpPr>
              <p:spPr>
                <a:xfrm flipH="1">
                  <a:off x="6912959" y="1987634"/>
                  <a:ext cx="53208" cy="52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" h="383" extrusionOk="0">
                      <a:moveTo>
                        <a:pt x="191" y="1"/>
                      </a:moveTo>
                      <a:cubicBezTo>
                        <a:pt x="89" y="1"/>
                        <a:pt x="0" y="84"/>
                        <a:pt x="0" y="192"/>
                      </a:cubicBezTo>
                      <a:cubicBezTo>
                        <a:pt x="0" y="299"/>
                        <a:pt x="89" y="383"/>
                        <a:pt x="191" y="383"/>
                      </a:cubicBezTo>
                      <a:cubicBezTo>
                        <a:pt x="299" y="383"/>
                        <a:pt x="387" y="299"/>
                        <a:pt x="387" y="192"/>
                      </a:cubicBezTo>
                      <a:cubicBezTo>
                        <a:pt x="387" y="84"/>
                        <a:pt x="299" y="1"/>
                        <a:pt x="191" y="1"/>
                      </a:cubicBezTo>
                      <a:close/>
                    </a:path>
                  </a:pathLst>
                </a:custGeom>
                <a:solidFill>
                  <a:srgbClr val="D3D2D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8" name="Google Shape;1171;p29">
                  <a:extLst>
                    <a:ext uri="{FF2B5EF4-FFF2-40B4-BE49-F238E27FC236}">
                      <a16:creationId xmlns:a16="http://schemas.microsoft.com/office/drawing/2014/main" id="{A076E340-F373-9731-2A00-873A41BAF4D6}"/>
                    </a:ext>
                  </a:extLst>
                </p:cNvPr>
                <p:cNvSpPr/>
                <p:nvPr/>
              </p:nvSpPr>
              <p:spPr>
                <a:xfrm flipH="1">
                  <a:off x="6921736" y="1995725"/>
                  <a:ext cx="35655" cy="3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" h="265" extrusionOk="0">
                      <a:moveTo>
                        <a:pt x="127" y="0"/>
                      </a:moveTo>
                      <a:cubicBezTo>
                        <a:pt x="59" y="0"/>
                        <a:pt x="0" y="59"/>
                        <a:pt x="0" y="133"/>
                      </a:cubicBezTo>
                      <a:cubicBezTo>
                        <a:pt x="0" y="206"/>
                        <a:pt x="59" y="265"/>
                        <a:pt x="127" y="265"/>
                      </a:cubicBezTo>
                      <a:cubicBezTo>
                        <a:pt x="201" y="265"/>
                        <a:pt x="260" y="206"/>
                        <a:pt x="260" y="133"/>
                      </a:cubicBezTo>
                      <a:cubicBezTo>
                        <a:pt x="260" y="59"/>
                        <a:pt x="201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9C9C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9" name="Google Shape;1172;p29">
                  <a:extLst>
                    <a:ext uri="{FF2B5EF4-FFF2-40B4-BE49-F238E27FC236}">
                      <a16:creationId xmlns:a16="http://schemas.microsoft.com/office/drawing/2014/main" id="{040381EE-993D-2B8B-CB3F-2D05BD604898}"/>
                    </a:ext>
                  </a:extLst>
                </p:cNvPr>
                <p:cNvSpPr/>
                <p:nvPr/>
              </p:nvSpPr>
              <p:spPr>
                <a:xfrm flipH="1">
                  <a:off x="6931747" y="2006421"/>
                  <a:ext cx="15633" cy="14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" h="109" extrusionOk="0">
                      <a:moveTo>
                        <a:pt x="54" y="1"/>
                      </a:moveTo>
                      <a:cubicBezTo>
                        <a:pt x="25" y="1"/>
                        <a:pt x="1" y="25"/>
                        <a:pt x="1" y="55"/>
                      </a:cubicBezTo>
                      <a:cubicBezTo>
                        <a:pt x="1" y="84"/>
                        <a:pt x="25" y="108"/>
                        <a:pt x="54" y="108"/>
                      </a:cubicBezTo>
                      <a:cubicBezTo>
                        <a:pt x="89" y="108"/>
                        <a:pt x="113" y="84"/>
                        <a:pt x="113" y="55"/>
                      </a:cubicBezTo>
                      <a:cubicBezTo>
                        <a:pt x="113" y="25"/>
                        <a:pt x="89" y="1"/>
                        <a:pt x="5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0" name="Google Shape;1173;p29">
                  <a:extLst>
                    <a:ext uri="{FF2B5EF4-FFF2-40B4-BE49-F238E27FC236}">
                      <a16:creationId xmlns:a16="http://schemas.microsoft.com/office/drawing/2014/main" id="{3BB9F2F3-F124-DA48-9E93-7CCBB2FE0A08}"/>
                    </a:ext>
                  </a:extLst>
                </p:cNvPr>
                <p:cNvSpPr/>
                <p:nvPr/>
              </p:nvSpPr>
              <p:spPr>
                <a:xfrm flipH="1">
                  <a:off x="6926398" y="1944024"/>
                  <a:ext cx="26330" cy="27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97" extrusionOk="0">
                      <a:moveTo>
                        <a:pt x="93" y="0"/>
                      </a:moveTo>
                      <a:cubicBezTo>
                        <a:pt x="44" y="0"/>
                        <a:pt x="0" y="44"/>
                        <a:pt x="0" y="98"/>
                      </a:cubicBezTo>
                      <a:cubicBezTo>
                        <a:pt x="0" y="152"/>
                        <a:pt x="44" y="196"/>
                        <a:pt x="93" y="196"/>
                      </a:cubicBezTo>
                      <a:cubicBezTo>
                        <a:pt x="147" y="196"/>
                        <a:pt x="191" y="152"/>
                        <a:pt x="191" y="98"/>
                      </a:cubicBezTo>
                      <a:cubicBezTo>
                        <a:pt x="191" y="44"/>
                        <a:pt x="147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D3D2D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1" name="Google Shape;1174;p29">
                  <a:extLst>
                    <a:ext uri="{FF2B5EF4-FFF2-40B4-BE49-F238E27FC236}">
                      <a16:creationId xmlns:a16="http://schemas.microsoft.com/office/drawing/2014/main" id="{BC3EB516-9006-D341-91B3-E8DF252C6A80}"/>
                    </a:ext>
                  </a:extLst>
                </p:cNvPr>
                <p:cNvSpPr/>
                <p:nvPr/>
              </p:nvSpPr>
              <p:spPr>
                <a:xfrm flipH="1">
                  <a:off x="6930375" y="1948001"/>
                  <a:ext cx="18376" cy="18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" h="133" extrusionOk="0">
                      <a:moveTo>
                        <a:pt x="64" y="1"/>
                      </a:moveTo>
                      <a:cubicBezTo>
                        <a:pt x="30" y="1"/>
                        <a:pt x="1" y="30"/>
                        <a:pt x="1" y="69"/>
                      </a:cubicBezTo>
                      <a:cubicBezTo>
                        <a:pt x="1" y="103"/>
                        <a:pt x="30" y="133"/>
                        <a:pt x="64" y="133"/>
                      </a:cubicBezTo>
                      <a:cubicBezTo>
                        <a:pt x="104" y="133"/>
                        <a:pt x="133" y="103"/>
                        <a:pt x="133" y="69"/>
                      </a:cubicBezTo>
                      <a:cubicBezTo>
                        <a:pt x="133" y="30"/>
                        <a:pt x="104" y="1"/>
                        <a:pt x="64" y="1"/>
                      </a:cubicBezTo>
                      <a:close/>
                    </a:path>
                  </a:pathLst>
                </a:custGeom>
                <a:solidFill>
                  <a:srgbClr val="9C9C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2" name="Google Shape;1175;p29">
                  <a:extLst>
                    <a:ext uri="{FF2B5EF4-FFF2-40B4-BE49-F238E27FC236}">
                      <a16:creationId xmlns:a16="http://schemas.microsoft.com/office/drawing/2014/main" id="{27F3DE19-FE68-448C-3F41-1739BCF272D9}"/>
                    </a:ext>
                  </a:extLst>
                </p:cNvPr>
                <p:cNvSpPr/>
                <p:nvPr/>
              </p:nvSpPr>
              <p:spPr>
                <a:xfrm flipH="1">
                  <a:off x="6935861" y="1953349"/>
                  <a:ext cx="7542" cy="8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" h="60" extrusionOk="0">
                      <a:moveTo>
                        <a:pt x="25" y="1"/>
                      </a:moveTo>
                      <a:cubicBezTo>
                        <a:pt x="11" y="1"/>
                        <a:pt x="1" y="15"/>
                        <a:pt x="1" y="30"/>
                      </a:cubicBezTo>
                      <a:cubicBezTo>
                        <a:pt x="1" y="45"/>
                        <a:pt x="11" y="60"/>
                        <a:pt x="25" y="60"/>
                      </a:cubicBezTo>
                      <a:cubicBezTo>
                        <a:pt x="45" y="60"/>
                        <a:pt x="55" y="45"/>
                        <a:pt x="55" y="30"/>
                      </a:cubicBezTo>
                      <a:cubicBezTo>
                        <a:pt x="55" y="15"/>
                        <a:pt x="45" y="1"/>
                        <a:pt x="2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3" name="Google Shape;1176;p29">
                  <a:extLst>
                    <a:ext uri="{FF2B5EF4-FFF2-40B4-BE49-F238E27FC236}">
                      <a16:creationId xmlns:a16="http://schemas.microsoft.com/office/drawing/2014/main" id="{413B04C9-3FA1-09C7-D9A0-96FE39667337}"/>
                    </a:ext>
                  </a:extLst>
                </p:cNvPr>
                <p:cNvSpPr/>
                <p:nvPr/>
              </p:nvSpPr>
              <p:spPr>
                <a:xfrm flipH="1">
                  <a:off x="5798034" y="1637662"/>
                  <a:ext cx="57322" cy="193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1412" fill="none" extrusionOk="0">
                      <a:moveTo>
                        <a:pt x="1" y="207"/>
                      </a:moveTo>
                      <a:lnTo>
                        <a:pt x="1" y="1206"/>
                      </a:lnTo>
                      <a:cubicBezTo>
                        <a:pt x="1" y="1318"/>
                        <a:pt x="94" y="1411"/>
                        <a:pt x="211" y="1411"/>
                      </a:cubicBezTo>
                      <a:cubicBezTo>
                        <a:pt x="324" y="1411"/>
                        <a:pt x="417" y="1318"/>
                        <a:pt x="417" y="1206"/>
                      </a:cubicBezTo>
                      <a:lnTo>
                        <a:pt x="417" y="207"/>
                      </a:lnTo>
                      <a:cubicBezTo>
                        <a:pt x="417" y="94"/>
                        <a:pt x="324" y="1"/>
                        <a:pt x="211" y="1"/>
                      </a:cubicBezTo>
                      <a:cubicBezTo>
                        <a:pt x="94" y="1"/>
                        <a:pt x="1" y="94"/>
                        <a:pt x="1" y="207"/>
                      </a:cubicBezTo>
                      <a:close/>
                      <a:moveTo>
                        <a:pt x="324" y="207"/>
                      </a:moveTo>
                      <a:lnTo>
                        <a:pt x="324" y="1206"/>
                      </a:lnTo>
                      <a:cubicBezTo>
                        <a:pt x="324" y="1269"/>
                        <a:pt x="275" y="1318"/>
                        <a:pt x="211" y="1318"/>
                      </a:cubicBezTo>
                      <a:cubicBezTo>
                        <a:pt x="148" y="1318"/>
                        <a:pt x="94" y="1269"/>
                        <a:pt x="94" y="1206"/>
                      </a:cubicBezTo>
                      <a:lnTo>
                        <a:pt x="94" y="207"/>
                      </a:lnTo>
                      <a:cubicBezTo>
                        <a:pt x="94" y="148"/>
                        <a:pt x="148" y="94"/>
                        <a:pt x="211" y="94"/>
                      </a:cubicBezTo>
                      <a:cubicBezTo>
                        <a:pt x="275" y="94"/>
                        <a:pt x="324" y="143"/>
                        <a:pt x="324" y="207"/>
                      </a:cubicBezTo>
                      <a:close/>
                    </a:path>
                  </a:pathLst>
                </a:custGeom>
                <a:noFill/>
                <a:ln w="725" cap="flat" cmpd="sng">
                  <a:solidFill>
                    <a:srgbClr val="ACAEB7"/>
                  </a:solidFill>
                  <a:prstDash val="solid"/>
                  <a:miter lim="489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4" name="Google Shape;1177;p29">
                  <a:extLst>
                    <a:ext uri="{FF2B5EF4-FFF2-40B4-BE49-F238E27FC236}">
                      <a16:creationId xmlns:a16="http://schemas.microsoft.com/office/drawing/2014/main" id="{9AF09BBE-9B6F-A66A-2A35-B37FF375E61E}"/>
                    </a:ext>
                  </a:extLst>
                </p:cNvPr>
                <p:cNvSpPr/>
                <p:nvPr/>
              </p:nvSpPr>
              <p:spPr>
                <a:xfrm flipH="1">
                  <a:off x="5804205" y="1643833"/>
                  <a:ext cx="44432" cy="181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" h="1323" extrusionOk="0">
                      <a:moveTo>
                        <a:pt x="162" y="0"/>
                      </a:moveTo>
                      <a:cubicBezTo>
                        <a:pt x="69" y="0"/>
                        <a:pt x="1" y="74"/>
                        <a:pt x="1" y="162"/>
                      </a:cubicBezTo>
                      <a:lnTo>
                        <a:pt x="1" y="1161"/>
                      </a:lnTo>
                      <a:cubicBezTo>
                        <a:pt x="1" y="1249"/>
                        <a:pt x="69" y="1322"/>
                        <a:pt x="162" y="1322"/>
                      </a:cubicBezTo>
                      <a:cubicBezTo>
                        <a:pt x="251" y="1322"/>
                        <a:pt x="324" y="1249"/>
                        <a:pt x="324" y="1161"/>
                      </a:cubicBezTo>
                      <a:lnTo>
                        <a:pt x="324" y="162"/>
                      </a:lnTo>
                      <a:cubicBezTo>
                        <a:pt x="324" y="74"/>
                        <a:pt x="251" y="0"/>
                        <a:pt x="162" y="0"/>
                      </a:cubicBezTo>
                      <a:close/>
                    </a:path>
                  </a:pathLst>
                </a:custGeom>
                <a:solidFill>
                  <a:srgbClr val="D3D2D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5" name="Google Shape;1178;p29">
                  <a:extLst>
                    <a:ext uri="{FF2B5EF4-FFF2-40B4-BE49-F238E27FC236}">
                      <a16:creationId xmlns:a16="http://schemas.microsoft.com/office/drawing/2014/main" id="{E122D6A0-6278-2A51-BE74-7EAAF530B49F}"/>
                    </a:ext>
                  </a:extLst>
                </p:cNvPr>
                <p:cNvSpPr/>
                <p:nvPr/>
              </p:nvSpPr>
              <p:spPr>
                <a:xfrm flipH="1">
                  <a:off x="5732893" y="1689500"/>
                  <a:ext cx="22353" cy="90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657" extrusionOk="0">
                      <a:moveTo>
                        <a:pt x="79" y="0"/>
                      </a:moveTo>
                      <a:cubicBezTo>
                        <a:pt x="35" y="0"/>
                        <a:pt x="1" y="34"/>
                        <a:pt x="1" y="78"/>
                      </a:cubicBezTo>
                      <a:lnTo>
                        <a:pt x="1" y="578"/>
                      </a:lnTo>
                      <a:cubicBezTo>
                        <a:pt x="1" y="622"/>
                        <a:pt x="35" y="656"/>
                        <a:pt x="79" y="656"/>
                      </a:cubicBezTo>
                      <a:cubicBezTo>
                        <a:pt x="123" y="656"/>
                        <a:pt x="162" y="622"/>
                        <a:pt x="162" y="578"/>
                      </a:cubicBezTo>
                      <a:lnTo>
                        <a:pt x="162" y="78"/>
                      </a:lnTo>
                      <a:cubicBezTo>
                        <a:pt x="162" y="34"/>
                        <a:pt x="123" y="0"/>
                        <a:pt x="79" y="0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6" name="Google Shape;1179;p29">
                  <a:extLst>
                    <a:ext uri="{FF2B5EF4-FFF2-40B4-BE49-F238E27FC236}">
                      <a16:creationId xmlns:a16="http://schemas.microsoft.com/office/drawing/2014/main" id="{9E88A99C-BB4C-8878-EE38-32BD73362DF0}"/>
                    </a:ext>
                  </a:extLst>
                </p:cNvPr>
                <p:cNvSpPr/>
                <p:nvPr/>
              </p:nvSpPr>
              <p:spPr>
                <a:xfrm flipH="1">
                  <a:off x="5749075" y="2019861"/>
                  <a:ext cx="8914" cy="8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5" extrusionOk="0">
                      <a:moveTo>
                        <a:pt x="35" y="1"/>
                      </a:moveTo>
                      <a:cubicBezTo>
                        <a:pt x="16" y="1"/>
                        <a:pt x="1" y="15"/>
                        <a:pt x="1" y="35"/>
                      </a:cubicBezTo>
                      <a:cubicBezTo>
                        <a:pt x="1" y="54"/>
                        <a:pt x="16" y="64"/>
                        <a:pt x="35" y="64"/>
                      </a:cubicBezTo>
                      <a:cubicBezTo>
                        <a:pt x="50" y="64"/>
                        <a:pt x="65" y="54"/>
                        <a:pt x="65" y="35"/>
                      </a:cubicBezTo>
                      <a:cubicBezTo>
                        <a:pt x="65" y="15"/>
                        <a:pt x="50" y="1"/>
                        <a:pt x="35" y="1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7" name="Google Shape;1180;p29">
                  <a:extLst>
                    <a:ext uri="{FF2B5EF4-FFF2-40B4-BE49-F238E27FC236}">
                      <a16:creationId xmlns:a16="http://schemas.microsoft.com/office/drawing/2014/main" id="{7CF106BD-9F2C-9175-AAE4-8885E4411CB1}"/>
                    </a:ext>
                  </a:extLst>
                </p:cNvPr>
                <p:cNvSpPr/>
                <p:nvPr/>
              </p:nvSpPr>
              <p:spPr>
                <a:xfrm flipH="1">
                  <a:off x="5749075" y="2002444"/>
                  <a:ext cx="8914" cy="8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4" extrusionOk="0">
                      <a:moveTo>
                        <a:pt x="35" y="0"/>
                      </a:moveTo>
                      <a:cubicBezTo>
                        <a:pt x="16" y="0"/>
                        <a:pt x="1" y="15"/>
                        <a:pt x="1" y="30"/>
                      </a:cubicBezTo>
                      <a:cubicBezTo>
                        <a:pt x="1" y="49"/>
                        <a:pt x="16" y="64"/>
                        <a:pt x="35" y="64"/>
                      </a:cubicBezTo>
                      <a:cubicBezTo>
                        <a:pt x="55" y="64"/>
                        <a:pt x="65" y="49"/>
                        <a:pt x="65" y="30"/>
                      </a:cubicBezTo>
                      <a:cubicBezTo>
                        <a:pt x="65" y="15"/>
                        <a:pt x="55" y="0"/>
                        <a:pt x="35" y="0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8" name="Google Shape;1181;p29">
                  <a:extLst>
                    <a:ext uri="{FF2B5EF4-FFF2-40B4-BE49-F238E27FC236}">
                      <a16:creationId xmlns:a16="http://schemas.microsoft.com/office/drawing/2014/main" id="{433C3FF6-6E9E-8AE1-68A6-97A8E8C9294A}"/>
                    </a:ext>
                  </a:extLst>
                </p:cNvPr>
                <p:cNvSpPr/>
                <p:nvPr/>
              </p:nvSpPr>
              <p:spPr>
                <a:xfrm flipH="1">
                  <a:off x="5749075" y="1984342"/>
                  <a:ext cx="8914" cy="8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4" extrusionOk="0">
                      <a:moveTo>
                        <a:pt x="35" y="0"/>
                      </a:moveTo>
                      <a:cubicBezTo>
                        <a:pt x="16" y="0"/>
                        <a:pt x="1" y="15"/>
                        <a:pt x="1" y="29"/>
                      </a:cubicBezTo>
                      <a:cubicBezTo>
                        <a:pt x="1" y="49"/>
                        <a:pt x="16" y="64"/>
                        <a:pt x="35" y="64"/>
                      </a:cubicBezTo>
                      <a:cubicBezTo>
                        <a:pt x="55" y="64"/>
                        <a:pt x="65" y="49"/>
                        <a:pt x="65" y="29"/>
                      </a:cubicBezTo>
                      <a:cubicBezTo>
                        <a:pt x="65" y="15"/>
                        <a:pt x="55" y="0"/>
                        <a:pt x="35" y="0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9" name="Google Shape;1182;p29">
                  <a:extLst>
                    <a:ext uri="{FF2B5EF4-FFF2-40B4-BE49-F238E27FC236}">
                      <a16:creationId xmlns:a16="http://schemas.microsoft.com/office/drawing/2014/main" id="{084E212E-5AED-3404-E18A-5970E730C630}"/>
                    </a:ext>
                  </a:extLst>
                </p:cNvPr>
                <p:cNvSpPr/>
                <p:nvPr/>
              </p:nvSpPr>
              <p:spPr>
                <a:xfrm flipH="1">
                  <a:off x="5749075" y="1966103"/>
                  <a:ext cx="8914" cy="8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5" extrusionOk="0">
                      <a:moveTo>
                        <a:pt x="35" y="1"/>
                      </a:moveTo>
                      <a:cubicBezTo>
                        <a:pt x="16" y="1"/>
                        <a:pt x="1" y="16"/>
                        <a:pt x="1" y="30"/>
                      </a:cubicBezTo>
                      <a:cubicBezTo>
                        <a:pt x="1" y="50"/>
                        <a:pt x="16" y="64"/>
                        <a:pt x="35" y="64"/>
                      </a:cubicBezTo>
                      <a:cubicBezTo>
                        <a:pt x="50" y="64"/>
                        <a:pt x="65" y="50"/>
                        <a:pt x="65" y="30"/>
                      </a:cubicBezTo>
                      <a:cubicBezTo>
                        <a:pt x="65" y="16"/>
                        <a:pt x="50" y="1"/>
                        <a:pt x="35" y="1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0" name="Google Shape;1183;p29">
                  <a:extLst>
                    <a:ext uri="{FF2B5EF4-FFF2-40B4-BE49-F238E27FC236}">
                      <a16:creationId xmlns:a16="http://schemas.microsoft.com/office/drawing/2014/main" id="{6B923E45-FB1C-94B2-5EBB-15A74EA63E94}"/>
                    </a:ext>
                  </a:extLst>
                </p:cNvPr>
                <p:cNvSpPr/>
                <p:nvPr/>
              </p:nvSpPr>
              <p:spPr>
                <a:xfrm flipH="1">
                  <a:off x="5730973" y="2019861"/>
                  <a:ext cx="8777" cy="8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65" extrusionOk="0">
                      <a:moveTo>
                        <a:pt x="30" y="1"/>
                      </a:moveTo>
                      <a:cubicBezTo>
                        <a:pt x="15" y="1"/>
                        <a:pt x="0" y="15"/>
                        <a:pt x="0" y="35"/>
                      </a:cubicBezTo>
                      <a:cubicBezTo>
                        <a:pt x="0" y="54"/>
                        <a:pt x="15" y="64"/>
                        <a:pt x="30" y="64"/>
                      </a:cubicBezTo>
                      <a:cubicBezTo>
                        <a:pt x="49" y="64"/>
                        <a:pt x="64" y="54"/>
                        <a:pt x="64" y="35"/>
                      </a:cubicBezTo>
                      <a:cubicBezTo>
                        <a:pt x="64" y="15"/>
                        <a:pt x="49" y="1"/>
                        <a:pt x="30" y="1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1" name="Google Shape;1184;p29">
                  <a:extLst>
                    <a:ext uri="{FF2B5EF4-FFF2-40B4-BE49-F238E27FC236}">
                      <a16:creationId xmlns:a16="http://schemas.microsoft.com/office/drawing/2014/main" id="{8EAD44CB-2D1C-538D-8E07-B5A403FD5E55}"/>
                    </a:ext>
                  </a:extLst>
                </p:cNvPr>
                <p:cNvSpPr/>
                <p:nvPr/>
              </p:nvSpPr>
              <p:spPr>
                <a:xfrm flipH="1">
                  <a:off x="5730973" y="2002444"/>
                  <a:ext cx="8777" cy="8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64" extrusionOk="0">
                      <a:moveTo>
                        <a:pt x="30" y="0"/>
                      </a:moveTo>
                      <a:cubicBezTo>
                        <a:pt x="15" y="0"/>
                        <a:pt x="0" y="15"/>
                        <a:pt x="0" y="30"/>
                      </a:cubicBezTo>
                      <a:cubicBezTo>
                        <a:pt x="0" y="49"/>
                        <a:pt x="15" y="64"/>
                        <a:pt x="30" y="64"/>
                      </a:cubicBezTo>
                      <a:cubicBezTo>
                        <a:pt x="49" y="64"/>
                        <a:pt x="64" y="49"/>
                        <a:pt x="64" y="30"/>
                      </a:cubicBezTo>
                      <a:cubicBezTo>
                        <a:pt x="64" y="15"/>
                        <a:pt x="49" y="0"/>
                        <a:pt x="30" y="0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2" name="Google Shape;1185;p29">
                  <a:extLst>
                    <a:ext uri="{FF2B5EF4-FFF2-40B4-BE49-F238E27FC236}">
                      <a16:creationId xmlns:a16="http://schemas.microsoft.com/office/drawing/2014/main" id="{DE094652-9228-E7FA-053D-8FB967F64BFD}"/>
                    </a:ext>
                  </a:extLst>
                </p:cNvPr>
                <p:cNvSpPr/>
                <p:nvPr/>
              </p:nvSpPr>
              <p:spPr>
                <a:xfrm flipH="1">
                  <a:off x="5730973" y="1984342"/>
                  <a:ext cx="8777" cy="8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64" extrusionOk="0">
                      <a:moveTo>
                        <a:pt x="30" y="0"/>
                      </a:moveTo>
                      <a:cubicBezTo>
                        <a:pt x="15" y="0"/>
                        <a:pt x="0" y="15"/>
                        <a:pt x="0" y="29"/>
                      </a:cubicBezTo>
                      <a:cubicBezTo>
                        <a:pt x="0" y="49"/>
                        <a:pt x="15" y="64"/>
                        <a:pt x="30" y="64"/>
                      </a:cubicBezTo>
                      <a:cubicBezTo>
                        <a:pt x="49" y="64"/>
                        <a:pt x="64" y="49"/>
                        <a:pt x="64" y="29"/>
                      </a:cubicBezTo>
                      <a:cubicBezTo>
                        <a:pt x="64" y="15"/>
                        <a:pt x="49" y="0"/>
                        <a:pt x="30" y="0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3" name="Google Shape;1186;p29">
                  <a:extLst>
                    <a:ext uri="{FF2B5EF4-FFF2-40B4-BE49-F238E27FC236}">
                      <a16:creationId xmlns:a16="http://schemas.microsoft.com/office/drawing/2014/main" id="{594A93BE-E65B-630C-E2DC-CC8826A704B1}"/>
                    </a:ext>
                  </a:extLst>
                </p:cNvPr>
                <p:cNvSpPr/>
                <p:nvPr/>
              </p:nvSpPr>
              <p:spPr>
                <a:xfrm flipH="1">
                  <a:off x="5730973" y="1966103"/>
                  <a:ext cx="8777" cy="8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65" extrusionOk="0">
                      <a:moveTo>
                        <a:pt x="30" y="1"/>
                      </a:moveTo>
                      <a:cubicBezTo>
                        <a:pt x="15" y="1"/>
                        <a:pt x="0" y="16"/>
                        <a:pt x="0" y="30"/>
                      </a:cubicBezTo>
                      <a:cubicBezTo>
                        <a:pt x="0" y="50"/>
                        <a:pt x="15" y="64"/>
                        <a:pt x="30" y="64"/>
                      </a:cubicBezTo>
                      <a:cubicBezTo>
                        <a:pt x="49" y="64"/>
                        <a:pt x="64" y="50"/>
                        <a:pt x="64" y="30"/>
                      </a:cubicBezTo>
                      <a:cubicBezTo>
                        <a:pt x="64" y="16"/>
                        <a:pt x="49" y="1"/>
                        <a:pt x="30" y="1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4" name="Google Shape;1187;p29">
                  <a:extLst>
                    <a:ext uri="{FF2B5EF4-FFF2-40B4-BE49-F238E27FC236}">
                      <a16:creationId xmlns:a16="http://schemas.microsoft.com/office/drawing/2014/main" id="{6125A219-4318-0EC6-E277-CD880522E782}"/>
                    </a:ext>
                  </a:extLst>
                </p:cNvPr>
                <p:cNvSpPr/>
                <p:nvPr/>
              </p:nvSpPr>
              <p:spPr>
                <a:xfrm flipH="1">
                  <a:off x="5749075" y="1490652"/>
                  <a:ext cx="8914" cy="8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5" extrusionOk="0">
                      <a:moveTo>
                        <a:pt x="35" y="0"/>
                      </a:moveTo>
                      <a:cubicBezTo>
                        <a:pt x="16" y="0"/>
                        <a:pt x="1" y="15"/>
                        <a:pt x="1" y="35"/>
                      </a:cubicBezTo>
                      <a:cubicBezTo>
                        <a:pt x="1" y="49"/>
                        <a:pt x="16" y="64"/>
                        <a:pt x="35" y="64"/>
                      </a:cubicBezTo>
                      <a:cubicBezTo>
                        <a:pt x="55" y="64"/>
                        <a:pt x="65" y="49"/>
                        <a:pt x="65" y="35"/>
                      </a:cubicBezTo>
                      <a:cubicBezTo>
                        <a:pt x="65" y="15"/>
                        <a:pt x="55" y="0"/>
                        <a:pt x="35" y="0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5" name="Google Shape;1188;p29">
                  <a:extLst>
                    <a:ext uri="{FF2B5EF4-FFF2-40B4-BE49-F238E27FC236}">
                      <a16:creationId xmlns:a16="http://schemas.microsoft.com/office/drawing/2014/main" id="{58BD5D76-952C-CF85-A653-E716AE3542AE}"/>
                    </a:ext>
                  </a:extLst>
                </p:cNvPr>
                <p:cNvSpPr/>
                <p:nvPr/>
              </p:nvSpPr>
              <p:spPr>
                <a:xfrm flipH="1">
                  <a:off x="5749075" y="1472550"/>
                  <a:ext cx="8914" cy="8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4" extrusionOk="0">
                      <a:moveTo>
                        <a:pt x="35" y="0"/>
                      </a:moveTo>
                      <a:cubicBezTo>
                        <a:pt x="16" y="0"/>
                        <a:pt x="1" y="15"/>
                        <a:pt x="1" y="34"/>
                      </a:cubicBezTo>
                      <a:cubicBezTo>
                        <a:pt x="1" y="54"/>
                        <a:pt x="16" y="64"/>
                        <a:pt x="35" y="64"/>
                      </a:cubicBezTo>
                      <a:cubicBezTo>
                        <a:pt x="55" y="64"/>
                        <a:pt x="65" y="54"/>
                        <a:pt x="65" y="34"/>
                      </a:cubicBezTo>
                      <a:cubicBezTo>
                        <a:pt x="65" y="15"/>
                        <a:pt x="55" y="0"/>
                        <a:pt x="35" y="0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6" name="Google Shape;1189;p29">
                  <a:extLst>
                    <a:ext uri="{FF2B5EF4-FFF2-40B4-BE49-F238E27FC236}">
                      <a16:creationId xmlns:a16="http://schemas.microsoft.com/office/drawing/2014/main" id="{98AE79C5-6E8D-52DC-B54C-32878C910B73}"/>
                    </a:ext>
                  </a:extLst>
                </p:cNvPr>
                <p:cNvSpPr/>
                <p:nvPr/>
              </p:nvSpPr>
              <p:spPr>
                <a:xfrm flipH="1">
                  <a:off x="5749075" y="1454997"/>
                  <a:ext cx="8914" cy="8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5" extrusionOk="0">
                      <a:moveTo>
                        <a:pt x="35" y="1"/>
                      </a:moveTo>
                      <a:cubicBezTo>
                        <a:pt x="16" y="1"/>
                        <a:pt x="1" y="11"/>
                        <a:pt x="1" y="30"/>
                      </a:cubicBezTo>
                      <a:cubicBezTo>
                        <a:pt x="1" y="50"/>
                        <a:pt x="16" y="65"/>
                        <a:pt x="35" y="65"/>
                      </a:cubicBezTo>
                      <a:cubicBezTo>
                        <a:pt x="55" y="65"/>
                        <a:pt x="65" y="50"/>
                        <a:pt x="65" y="30"/>
                      </a:cubicBezTo>
                      <a:cubicBezTo>
                        <a:pt x="65" y="11"/>
                        <a:pt x="55" y="1"/>
                        <a:pt x="35" y="1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7" name="Google Shape;1190;p29">
                  <a:extLst>
                    <a:ext uri="{FF2B5EF4-FFF2-40B4-BE49-F238E27FC236}">
                      <a16:creationId xmlns:a16="http://schemas.microsoft.com/office/drawing/2014/main" id="{9C5746F6-4BFA-8B2F-C025-8420B556E0CE}"/>
                    </a:ext>
                  </a:extLst>
                </p:cNvPr>
                <p:cNvSpPr/>
                <p:nvPr/>
              </p:nvSpPr>
              <p:spPr>
                <a:xfrm flipH="1">
                  <a:off x="5749075" y="1436895"/>
                  <a:ext cx="8914" cy="8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5" extrusionOk="0">
                      <a:moveTo>
                        <a:pt x="35" y="1"/>
                      </a:moveTo>
                      <a:cubicBezTo>
                        <a:pt x="16" y="1"/>
                        <a:pt x="1" y="15"/>
                        <a:pt x="1" y="30"/>
                      </a:cubicBezTo>
                      <a:cubicBezTo>
                        <a:pt x="1" y="50"/>
                        <a:pt x="16" y="64"/>
                        <a:pt x="35" y="64"/>
                      </a:cubicBezTo>
                      <a:cubicBezTo>
                        <a:pt x="55" y="64"/>
                        <a:pt x="65" y="50"/>
                        <a:pt x="65" y="30"/>
                      </a:cubicBezTo>
                      <a:cubicBezTo>
                        <a:pt x="65" y="15"/>
                        <a:pt x="55" y="1"/>
                        <a:pt x="35" y="1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8" name="Google Shape;1191;p29">
                  <a:extLst>
                    <a:ext uri="{FF2B5EF4-FFF2-40B4-BE49-F238E27FC236}">
                      <a16:creationId xmlns:a16="http://schemas.microsoft.com/office/drawing/2014/main" id="{79A36E80-8D6D-1F4A-9A3F-3D1C3BC2FDFE}"/>
                    </a:ext>
                  </a:extLst>
                </p:cNvPr>
                <p:cNvSpPr/>
                <p:nvPr/>
              </p:nvSpPr>
              <p:spPr>
                <a:xfrm flipH="1">
                  <a:off x="5730973" y="1490652"/>
                  <a:ext cx="8777" cy="8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65" extrusionOk="0">
                      <a:moveTo>
                        <a:pt x="30" y="0"/>
                      </a:moveTo>
                      <a:cubicBezTo>
                        <a:pt x="15" y="0"/>
                        <a:pt x="0" y="15"/>
                        <a:pt x="0" y="35"/>
                      </a:cubicBezTo>
                      <a:cubicBezTo>
                        <a:pt x="0" y="49"/>
                        <a:pt x="15" y="64"/>
                        <a:pt x="30" y="64"/>
                      </a:cubicBezTo>
                      <a:cubicBezTo>
                        <a:pt x="49" y="64"/>
                        <a:pt x="64" y="49"/>
                        <a:pt x="64" y="35"/>
                      </a:cubicBezTo>
                      <a:cubicBezTo>
                        <a:pt x="64" y="15"/>
                        <a:pt x="49" y="0"/>
                        <a:pt x="30" y="0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9" name="Google Shape;1192;p29">
                  <a:extLst>
                    <a:ext uri="{FF2B5EF4-FFF2-40B4-BE49-F238E27FC236}">
                      <a16:creationId xmlns:a16="http://schemas.microsoft.com/office/drawing/2014/main" id="{573F2339-DDFC-B948-CA0E-E648CC82B2B4}"/>
                    </a:ext>
                  </a:extLst>
                </p:cNvPr>
                <p:cNvSpPr/>
                <p:nvPr/>
              </p:nvSpPr>
              <p:spPr>
                <a:xfrm flipH="1">
                  <a:off x="5730973" y="1472550"/>
                  <a:ext cx="8777" cy="8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64" extrusionOk="0">
                      <a:moveTo>
                        <a:pt x="30" y="0"/>
                      </a:moveTo>
                      <a:cubicBezTo>
                        <a:pt x="15" y="0"/>
                        <a:pt x="0" y="15"/>
                        <a:pt x="0" y="34"/>
                      </a:cubicBezTo>
                      <a:cubicBezTo>
                        <a:pt x="0" y="54"/>
                        <a:pt x="15" y="64"/>
                        <a:pt x="30" y="64"/>
                      </a:cubicBezTo>
                      <a:cubicBezTo>
                        <a:pt x="49" y="64"/>
                        <a:pt x="64" y="54"/>
                        <a:pt x="64" y="34"/>
                      </a:cubicBezTo>
                      <a:cubicBezTo>
                        <a:pt x="64" y="15"/>
                        <a:pt x="49" y="0"/>
                        <a:pt x="30" y="0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0" name="Google Shape;1193;p29">
                  <a:extLst>
                    <a:ext uri="{FF2B5EF4-FFF2-40B4-BE49-F238E27FC236}">
                      <a16:creationId xmlns:a16="http://schemas.microsoft.com/office/drawing/2014/main" id="{75CB352E-E696-3559-261C-924EEA0505F8}"/>
                    </a:ext>
                  </a:extLst>
                </p:cNvPr>
                <p:cNvSpPr/>
                <p:nvPr/>
              </p:nvSpPr>
              <p:spPr>
                <a:xfrm flipH="1">
                  <a:off x="5730973" y="1454997"/>
                  <a:ext cx="8777" cy="8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65" extrusionOk="0">
                      <a:moveTo>
                        <a:pt x="30" y="1"/>
                      </a:moveTo>
                      <a:cubicBezTo>
                        <a:pt x="15" y="1"/>
                        <a:pt x="0" y="11"/>
                        <a:pt x="0" y="30"/>
                      </a:cubicBezTo>
                      <a:cubicBezTo>
                        <a:pt x="0" y="50"/>
                        <a:pt x="15" y="65"/>
                        <a:pt x="30" y="65"/>
                      </a:cubicBezTo>
                      <a:cubicBezTo>
                        <a:pt x="49" y="65"/>
                        <a:pt x="64" y="50"/>
                        <a:pt x="64" y="30"/>
                      </a:cubicBezTo>
                      <a:cubicBezTo>
                        <a:pt x="64" y="11"/>
                        <a:pt x="49" y="1"/>
                        <a:pt x="30" y="1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1" name="Google Shape;1194;p29">
                  <a:extLst>
                    <a:ext uri="{FF2B5EF4-FFF2-40B4-BE49-F238E27FC236}">
                      <a16:creationId xmlns:a16="http://schemas.microsoft.com/office/drawing/2014/main" id="{4F1FA987-2734-E888-0649-442B52564E54}"/>
                    </a:ext>
                  </a:extLst>
                </p:cNvPr>
                <p:cNvSpPr/>
                <p:nvPr/>
              </p:nvSpPr>
              <p:spPr>
                <a:xfrm flipH="1">
                  <a:off x="5730973" y="1436895"/>
                  <a:ext cx="8777" cy="8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65" extrusionOk="0">
                      <a:moveTo>
                        <a:pt x="30" y="1"/>
                      </a:moveTo>
                      <a:cubicBezTo>
                        <a:pt x="15" y="1"/>
                        <a:pt x="0" y="15"/>
                        <a:pt x="0" y="30"/>
                      </a:cubicBezTo>
                      <a:cubicBezTo>
                        <a:pt x="0" y="50"/>
                        <a:pt x="15" y="64"/>
                        <a:pt x="30" y="64"/>
                      </a:cubicBezTo>
                      <a:cubicBezTo>
                        <a:pt x="49" y="64"/>
                        <a:pt x="64" y="50"/>
                        <a:pt x="64" y="30"/>
                      </a:cubicBezTo>
                      <a:cubicBezTo>
                        <a:pt x="64" y="15"/>
                        <a:pt x="49" y="1"/>
                        <a:pt x="30" y="1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6" name="Google Shape;1195;p29">
                <a:extLst>
                  <a:ext uri="{FF2B5EF4-FFF2-40B4-BE49-F238E27FC236}">
                    <a16:creationId xmlns:a16="http://schemas.microsoft.com/office/drawing/2014/main" id="{84B3129D-05C1-5CE3-39A7-A6629AB184BF}"/>
                  </a:ext>
                </a:extLst>
              </p:cNvPr>
              <p:cNvGrpSpPr/>
              <p:nvPr/>
            </p:nvGrpSpPr>
            <p:grpSpPr>
              <a:xfrm>
                <a:off x="3857346" y="1576038"/>
                <a:ext cx="1434183" cy="2803509"/>
                <a:chOff x="3850749" y="1728438"/>
                <a:chExt cx="1434183" cy="2803509"/>
              </a:xfrm>
            </p:grpSpPr>
            <p:sp>
              <p:nvSpPr>
                <p:cNvPr id="152" name="Google Shape;1196;p29">
                  <a:extLst>
                    <a:ext uri="{FF2B5EF4-FFF2-40B4-BE49-F238E27FC236}">
                      <a16:creationId xmlns:a16="http://schemas.microsoft.com/office/drawing/2014/main" id="{1DB6CC7E-1321-3A8D-6E0F-E635012AD5D3}"/>
                    </a:ext>
                  </a:extLst>
                </p:cNvPr>
                <p:cNvSpPr/>
                <p:nvPr/>
              </p:nvSpPr>
              <p:spPr>
                <a:xfrm>
                  <a:off x="3850749" y="2045353"/>
                  <a:ext cx="1434176" cy="2486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49" h="14649" extrusionOk="0">
                      <a:moveTo>
                        <a:pt x="1387" y="1"/>
                      </a:moveTo>
                      <a:cubicBezTo>
                        <a:pt x="1269" y="1"/>
                        <a:pt x="1176" y="79"/>
                        <a:pt x="1142" y="182"/>
                      </a:cubicBezTo>
                      <a:lnTo>
                        <a:pt x="583" y="182"/>
                      </a:lnTo>
                      <a:cubicBezTo>
                        <a:pt x="260" y="182"/>
                        <a:pt x="1" y="442"/>
                        <a:pt x="1" y="765"/>
                      </a:cubicBezTo>
                      <a:lnTo>
                        <a:pt x="1" y="1299"/>
                      </a:lnTo>
                      <a:lnTo>
                        <a:pt x="1" y="13532"/>
                      </a:lnTo>
                      <a:lnTo>
                        <a:pt x="1" y="14066"/>
                      </a:lnTo>
                      <a:cubicBezTo>
                        <a:pt x="1" y="14389"/>
                        <a:pt x="260" y="14649"/>
                        <a:pt x="583" y="14649"/>
                      </a:cubicBezTo>
                      <a:lnTo>
                        <a:pt x="7739" y="14649"/>
                      </a:lnTo>
                      <a:cubicBezTo>
                        <a:pt x="8062" y="14649"/>
                        <a:pt x="8321" y="14389"/>
                        <a:pt x="8321" y="14066"/>
                      </a:cubicBezTo>
                      <a:lnTo>
                        <a:pt x="8321" y="13532"/>
                      </a:lnTo>
                      <a:lnTo>
                        <a:pt x="8321" y="2689"/>
                      </a:lnTo>
                      <a:cubicBezTo>
                        <a:pt x="8400" y="2645"/>
                        <a:pt x="8449" y="2567"/>
                        <a:pt x="8449" y="2474"/>
                      </a:cubicBezTo>
                      <a:cubicBezTo>
                        <a:pt x="8449" y="2376"/>
                        <a:pt x="8400" y="2298"/>
                        <a:pt x="8321" y="2254"/>
                      </a:cubicBezTo>
                      <a:lnTo>
                        <a:pt x="8321" y="2048"/>
                      </a:lnTo>
                      <a:cubicBezTo>
                        <a:pt x="8400" y="2004"/>
                        <a:pt x="8449" y="1921"/>
                        <a:pt x="8449" y="1827"/>
                      </a:cubicBezTo>
                      <a:cubicBezTo>
                        <a:pt x="8449" y="1734"/>
                        <a:pt x="8400" y="1651"/>
                        <a:pt x="8321" y="1607"/>
                      </a:cubicBezTo>
                      <a:lnTo>
                        <a:pt x="8321" y="1299"/>
                      </a:lnTo>
                      <a:lnTo>
                        <a:pt x="8321" y="765"/>
                      </a:lnTo>
                      <a:cubicBezTo>
                        <a:pt x="8321" y="442"/>
                        <a:pt x="8062" y="182"/>
                        <a:pt x="7739" y="182"/>
                      </a:cubicBezTo>
                      <a:lnTo>
                        <a:pt x="2405" y="182"/>
                      </a:lnTo>
                      <a:cubicBezTo>
                        <a:pt x="2376" y="79"/>
                        <a:pt x="2278" y="1"/>
                        <a:pt x="2165" y="1"/>
                      </a:cubicBezTo>
                      <a:close/>
                    </a:path>
                  </a:pathLst>
                </a:custGeom>
                <a:solidFill>
                  <a:srgbClr val="0085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3" name="Google Shape;1197;p29">
                  <a:extLst>
                    <a:ext uri="{FF2B5EF4-FFF2-40B4-BE49-F238E27FC236}">
                      <a16:creationId xmlns:a16="http://schemas.microsoft.com/office/drawing/2014/main" id="{FB93EAA1-B0F1-D34D-02F5-356C0F026F1F}"/>
                    </a:ext>
                  </a:extLst>
                </p:cNvPr>
                <p:cNvSpPr/>
                <p:nvPr/>
              </p:nvSpPr>
              <p:spPr>
                <a:xfrm>
                  <a:off x="3850749" y="2146012"/>
                  <a:ext cx="1412618" cy="2366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2" h="13939" extrusionOk="0">
                      <a:moveTo>
                        <a:pt x="583" y="0"/>
                      </a:moveTo>
                      <a:cubicBezTo>
                        <a:pt x="260" y="0"/>
                        <a:pt x="1" y="265"/>
                        <a:pt x="1" y="583"/>
                      </a:cubicBezTo>
                      <a:lnTo>
                        <a:pt x="1" y="13356"/>
                      </a:lnTo>
                      <a:cubicBezTo>
                        <a:pt x="1" y="13674"/>
                        <a:pt x="260" y="13938"/>
                        <a:pt x="583" y="13938"/>
                      </a:cubicBezTo>
                      <a:lnTo>
                        <a:pt x="7739" y="13938"/>
                      </a:lnTo>
                      <a:cubicBezTo>
                        <a:pt x="8062" y="13938"/>
                        <a:pt x="8321" y="13674"/>
                        <a:pt x="8321" y="13356"/>
                      </a:cubicBezTo>
                      <a:lnTo>
                        <a:pt x="8321" y="583"/>
                      </a:lnTo>
                      <a:cubicBezTo>
                        <a:pt x="8321" y="265"/>
                        <a:pt x="8062" y="0"/>
                        <a:pt x="7739" y="0"/>
                      </a:cubicBezTo>
                      <a:close/>
                    </a:path>
                  </a:pathLst>
                </a:custGeom>
                <a:solidFill>
                  <a:srgbClr val="85888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4" name="Google Shape;1198;p29">
                  <a:extLst>
                    <a:ext uri="{FF2B5EF4-FFF2-40B4-BE49-F238E27FC236}">
                      <a16:creationId xmlns:a16="http://schemas.microsoft.com/office/drawing/2014/main" id="{1633E1D8-A293-C7E9-1756-7313930D930A}"/>
                    </a:ext>
                  </a:extLst>
                </p:cNvPr>
                <p:cNvSpPr/>
                <p:nvPr/>
              </p:nvSpPr>
              <p:spPr>
                <a:xfrm>
                  <a:off x="4042732" y="2024644"/>
                  <a:ext cx="218122" cy="86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5" h="510" extrusionOk="0">
                      <a:moveTo>
                        <a:pt x="256" y="0"/>
                      </a:moveTo>
                      <a:cubicBezTo>
                        <a:pt x="114" y="0"/>
                        <a:pt x="1" y="113"/>
                        <a:pt x="1" y="255"/>
                      </a:cubicBezTo>
                      <a:cubicBezTo>
                        <a:pt x="1" y="397"/>
                        <a:pt x="114" y="510"/>
                        <a:pt x="256" y="510"/>
                      </a:cubicBezTo>
                      <a:lnTo>
                        <a:pt x="1034" y="510"/>
                      </a:lnTo>
                      <a:cubicBezTo>
                        <a:pt x="1171" y="510"/>
                        <a:pt x="1284" y="397"/>
                        <a:pt x="1284" y="255"/>
                      </a:cubicBezTo>
                      <a:cubicBezTo>
                        <a:pt x="1284" y="113"/>
                        <a:pt x="1171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B7B3B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5" name="Google Shape;1199;p29">
                  <a:extLst>
                    <a:ext uri="{FF2B5EF4-FFF2-40B4-BE49-F238E27FC236}">
                      <a16:creationId xmlns:a16="http://schemas.microsoft.com/office/drawing/2014/main" id="{60CF0DB7-35C8-D5C8-BFF2-E1CF7DAF72AA}"/>
                    </a:ext>
                  </a:extLst>
                </p:cNvPr>
                <p:cNvSpPr/>
                <p:nvPr/>
              </p:nvSpPr>
              <p:spPr>
                <a:xfrm>
                  <a:off x="5066980" y="2292333"/>
                  <a:ext cx="217953" cy="85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4" h="505" extrusionOk="0">
                      <a:moveTo>
                        <a:pt x="255" y="0"/>
                      </a:moveTo>
                      <a:cubicBezTo>
                        <a:pt x="113" y="0"/>
                        <a:pt x="1" y="113"/>
                        <a:pt x="1" y="255"/>
                      </a:cubicBezTo>
                      <a:cubicBezTo>
                        <a:pt x="1" y="392"/>
                        <a:pt x="113" y="505"/>
                        <a:pt x="255" y="505"/>
                      </a:cubicBezTo>
                      <a:lnTo>
                        <a:pt x="1029" y="505"/>
                      </a:lnTo>
                      <a:cubicBezTo>
                        <a:pt x="1171" y="505"/>
                        <a:pt x="1284" y="392"/>
                        <a:pt x="1284" y="255"/>
                      </a:cubicBezTo>
                      <a:cubicBezTo>
                        <a:pt x="1284" y="113"/>
                        <a:pt x="1171" y="0"/>
                        <a:pt x="1029" y="0"/>
                      </a:cubicBezTo>
                      <a:close/>
                    </a:path>
                  </a:pathLst>
                </a:custGeom>
                <a:solidFill>
                  <a:srgbClr val="9591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6" name="Google Shape;1200;p29">
                  <a:extLst>
                    <a:ext uri="{FF2B5EF4-FFF2-40B4-BE49-F238E27FC236}">
                      <a16:creationId xmlns:a16="http://schemas.microsoft.com/office/drawing/2014/main" id="{1A9F132C-58F2-6D08-C051-51B98814D152}"/>
                    </a:ext>
                  </a:extLst>
                </p:cNvPr>
                <p:cNvSpPr/>
                <p:nvPr/>
              </p:nvSpPr>
              <p:spPr>
                <a:xfrm>
                  <a:off x="5066980" y="2401140"/>
                  <a:ext cx="217953" cy="86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4" h="511" extrusionOk="0">
                      <a:moveTo>
                        <a:pt x="255" y="1"/>
                      </a:moveTo>
                      <a:cubicBezTo>
                        <a:pt x="113" y="1"/>
                        <a:pt x="1" y="118"/>
                        <a:pt x="1" y="255"/>
                      </a:cubicBezTo>
                      <a:cubicBezTo>
                        <a:pt x="1" y="398"/>
                        <a:pt x="113" y="510"/>
                        <a:pt x="255" y="510"/>
                      </a:cubicBezTo>
                      <a:lnTo>
                        <a:pt x="1029" y="510"/>
                      </a:lnTo>
                      <a:cubicBezTo>
                        <a:pt x="1171" y="510"/>
                        <a:pt x="1284" y="398"/>
                        <a:pt x="1284" y="255"/>
                      </a:cubicBezTo>
                      <a:cubicBezTo>
                        <a:pt x="1284" y="118"/>
                        <a:pt x="1171" y="1"/>
                        <a:pt x="1029" y="1"/>
                      </a:cubicBezTo>
                      <a:close/>
                    </a:path>
                  </a:pathLst>
                </a:custGeom>
                <a:solidFill>
                  <a:srgbClr val="9591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7" name="Google Shape;1201;p29">
                  <a:extLst>
                    <a:ext uri="{FF2B5EF4-FFF2-40B4-BE49-F238E27FC236}">
                      <a16:creationId xmlns:a16="http://schemas.microsoft.com/office/drawing/2014/main" id="{57C4A2A8-829A-81BB-B388-F2D4FF3555DE}"/>
                    </a:ext>
                  </a:extLst>
                </p:cNvPr>
                <p:cNvSpPr/>
                <p:nvPr/>
              </p:nvSpPr>
              <p:spPr>
                <a:xfrm>
                  <a:off x="3850749" y="2055368"/>
                  <a:ext cx="1412618" cy="2366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2" h="13939" extrusionOk="0">
                      <a:moveTo>
                        <a:pt x="583" y="1"/>
                      </a:moveTo>
                      <a:cubicBezTo>
                        <a:pt x="260" y="1"/>
                        <a:pt x="1" y="265"/>
                        <a:pt x="1" y="583"/>
                      </a:cubicBezTo>
                      <a:lnTo>
                        <a:pt x="1" y="13356"/>
                      </a:lnTo>
                      <a:cubicBezTo>
                        <a:pt x="1" y="13679"/>
                        <a:pt x="260" y="13939"/>
                        <a:pt x="583" y="13939"/>
                      </a:cubicBezTo>
                      <a:lnTo>
                        <a:pt x="7739" y="13939"/>
                      </a:lnTo>
                      <a:cubicBezTo>
                        <a:pt x="8062" y="13939"/>
                        <a:pt x="8321" y="13679"/>
                        <a:pt x="8321" y="13356"/>
                      </a:cubicBezTo>
                      <a:lnTo>
                        <a:pt x="8321" y="583"/>
                      </a:lnTo>
                      <a:cubicBezTo>
                        <a:pt x="8321" y="265"/>
                        <a:pt x="8062" y="1"/>
                        <a:pt x="7739" y="1"/>
                      </a:cubicBez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8" name="Google Shape;1202;p29">
                  <a:extLst>
                    <a:ext uri="{FF2B5EF4-FFF2-40B4-BE49-F238E27FC236}">
                      <a16:creationId xmlns:a16="http://schemas.microsoft.com/office/drawing/2014/main" id="{C341AA83-9EFC-A39A-713B-BD9C7260A225}"/>
                    </a:ext>
                  </a:extLst>
                </p:cNvPr>
                <p:cNvSpPr/>
                <p:nvPr/>
              </p:nvSpPr>
              <p:spPr>
                <a:xfrm>
                  <a:off x="3977210" y="2236657"/>
                  <a:ext cx="1159019" cy="1966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8" h="11583" extrusionOk="0">
                      <a:moveTo>
                        <a:pt x="0" y="0"/>
                      </a:moveTo>
                      <a:lnTo>
                        <a:pt x="0" y="11583"/>
                      </a:lnTo>
                      <a:lnTo>
                        <a:pt x="6827" y="11583"/>
                      </a:lnTo>
                      <a:lnTo>
                        <a:pt x="682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9" name="Google Shape;1203;p29">
                  <a:extLst>
                    <a:ext uri="{FF2B5EF4-FFF2-40B4-BE49-F238E27FC236}">
                      <a16:creationId xmlns:a16="http://schemas.microsoft.com/office/drawing/2014/main" id="{A0BA6F35-1393-4D39-D974-4B1FC0928FA8}"/>
                    </a:ext>
                  </a:extLst>
                </p:cNvPr>
                <p:cNvSpPr/>
                <p:nvPr/>
              </p:nvSpPr>
              <p:spPr>
                <a:xfrm>
                  <a:off x="4625470" y="2737915"/>
                  <a:ext cx="510763" cy="1464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9" h="8630" extrusionOk="0">
                      <a:moveTo>
                        <a:pt x="1740" y="0"/>
                      </a:moveTo>
                      <a:lnTo>
                        <a:pt x="202" y="2772"/>
                      </a:lnTo>
                      <a:cubicBezTo>
                        <a:pt x="202" y="2772"/>
                        <a:pt x="6" y="4477"/>
                        <a:pt x="1" y="5182"/>
                      </a:cubicBezTo>
                      <a:cubicBezTo>
                        <a:pt x="1" y="5882"/>
                        <a:pt x="35" y="6504"/>
                        <a:pt x="35" y="6504"/>
                      </a:cubicBezTo>
                      <a:lnTo>
                        <a:pt x="476" y="8238"/>
                      </a:lnTo>
                      <a:lnTo>
                        <a:pt x="1123" y="8630"/>
                      </a:lnTo>
                      <a:lnTo>
                        <a:pt x="3008" y="8630"/>
                      </a:lnTo>
                      <a:lnTo>
                        <a:pt x="3008" y="1269"/>
                      </a:lnTo>
                      <a:lnTo>
                        <a:pt x="1740" y="0"/>
                      </a:lnTo>
                      <a:close/>
                    </a:path>
                  </a:pathLst>
                </a:custGeom>
                <a:solidFill>
                  <a:srgbClr val="2463A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0" name="Google Shape;1204;p29">
                  <a:extLst>
                    <a:ext uri="{FF2B5EF4-FFF2-40B4-BE49-F238E27FC236}">
                      <a16:creationId xmlns:a16="http://schemas.microsoft.com/office/drawing/2014/main" id="{921E6034-D81D-3612-107E-2846F981D9DF}"/>
                    </a:ext>
                  </a:extLst>
                </p:cNvPr>
                <p:cNvSpPr/>
                <p:nvPr/>
              </p:nvSpPr>
              <p:spPr>
                <a:xfrm>
                  <a:off x="3977210" y="2102727"/>
                  <a:ext cx="102356" cy="101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" h="599" extrusionOk="0">
                      <a:moveTo>
                        <a:pt x="304" y="1"/>
                      </a:moveTo>
                      <a:cubicBezTo>
                        <a:pt x="137" y="1"/>
                        <a:pt x="0" y="133"/>
                        <a:pt x="0" y="299"/>
                      </a:cubicBezTo>
                      <a:cubicBezTo>
                        <a:pt x="0" y="466"/>
                        <a:pt x="137" y="598"/>
                        <a:pt x="304" y="598"/>
                      </a:cubicBezTo>
                      <a:cubicBezTo>
                        <a:pt x="465" y="598"/>
                        <a:pt x="602" y="466"/>
                        <a:pt x="602" y="299"/>
                      </a:cubicBezTo>
                      <a:cubicBezTo>
                        <a:pt x="602" y="133"/>
                        <a:pt x="465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D3D2D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1" name="Google Shape;1205;p29">
                  <a:extLst>
                    <a:ext uri="{FF2B5EF4-FFF2-40B4-BE49-F238E27FC236}">
                      <a16:creationId xmlns:a16="http://schemas.microsoft.com/office/drawing/2014/main" id="{B682D3EA-3F84-74F3-8F92-4C3632C3988F}"/>
                    </a:ext>
                  </a:extLst>
                </p:cNvPr>
                <p:cNvSpPr/>
                <p:nvPr/>
              </p:nvSpPr>
              <p:spPr>
                <a:xfrm>
                  <a:off x="3993675" y="2118514"/>
                  <a:ext cx="70105" cy="70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" h="413" extrusionOk="0">
                      <a:moveTo>
                        <a:pt x="207" y="1"/>
                      </a:moveTo>
                      <a:cubicBezTo>
                        <a:pt x="89" y="1"/>
                        <a:pt x="1" y="94"/>
                        <a:pt x="1" y="206"/>
                      </a:cubicBezTo>
                      <a:cubicBezTo>
                        <a:pt x="1" y="319"/>
                        <a:pt x="89" y="412"/>
                        <a:pt x="207" y="412"/>
                      </a:cubicBezTo>
                      <a:cubicBezTo>
                        <a:pt x="319" y="412"/>
                        <a:pt x="412" y="319"/>
                        <a:pt x="412" y="206"/>
                      </a:cubicBezTo>
                      <a:cubicBezTo>
                        <a:pt x="412" y="94"/>
                        <a:pt x="319" y="1"/>
                        <a:pt x="207" y="1"/>
                      </a:cubicBezTo>
                      <a:close/>
                    </a:path>
                  </a:pathLst>
                </a:custGeom>
                <a:solidFill>
                  <a:srgbClr val="9C9C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2" name="Google Shape;1206;p29">
                  <a:extLst>
                    <a:ext uri="{FF2B5EF4-FFF2-40B4-BE49-F238E27FC236}">
                      <a16:creationId xmlns:a16="http://schemas.microsoft.com/office/drawing/2014/main" id="{7DD9A5E4-8632-BE70-941E-B6DA0CAD0FC3}"/>
                    </a:ext>
                  </a:extLst>
                </p:cNvPr>
                <p:cNvSpPr/>
                <p:nvPr/>
              </p:nvSpPr>
              <p:spPr>
                <a:xfrm>
                  <a:off x="4013705" y="2138544"/>
                  <a:ext cx="29196" cy="30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177" extrusionOk="0">
                      <a:moveTo>
                        <a:pt x="89" y="0"/>
                      </a:moveTo>
                      <a:cubicBezTo>
                        <a:pt x="40" y="0"/>
                        <a:pt x="0" y="39"/>
                        <a:pt x="0" y="88"/>
                      </a:cubicBezTo>
                      <a:cubicBezTo>
                        <a:pt x="0" y="137"/>
                        <a:pt x="40" y="177"/>
                        <a:pt x="89" y="177"/>
                      </a:cubicBezTo>
                      <a:cubicBezTo>
                        <a:pt x="133" y="177"/>
                        <a:pt x="172" y="137"/>
                        <a:pt x="172" y="88"/>
                      </a:cubicBezTo>
                      <a:cubicBezTo>
                        <a:pt x="172" y="39"/>
                        <a:pt x="133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3" name="Google Shape;1207;p29">
                  <a:extLst>
                    <a:ext uri="{FF2B5EF4-FFF2-40B4-BE49-F238E27FC236}">
                      <a16:creationId xmlns:a16="http://schemas.microsoft.com/office/drawing/2014/main" id="{60C25367-839E-9584-53E0-7D0A324A2C39}"/>
                    </a:ext>
                  </a:extLst>
                </p:cNvPr>
                <p:cNvSpPr/>
                <p:nvPr/>
              </p:nvSpPr>
              <p:spPr>
                <a:xfrm>
                  <a:off x="4111819" y="2127680"/>
                  <a:ext cx="51772" cy="5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305" extrusionOk="0">
                      <a:moveTo>
                        <a:pt x="152" y="1"/>
                      </a:moveTo>
                      <a:cubicBezTo>
                        <a:pt x="69" y="1"/>
                        <a:pt x="0" y="69"/>
                        <a:pt x="0" y="152"/>
                      </a:cubicBezTo>
                      <a:cubicBezTo>
                        <a:pt x="0" y="236"/>
                        <a:pt x="69" y="304"/>
                        <a:pt x="152" y="304"/>
                      </a:cubicBezTo>
                      <a:cubicBezTo>
                        <a:pt x="235" y="304"/>
                        <a:pt x="304" y="236"/>
                        <a:pt x="304" y="152"/>
                      </a:cubicBezTo>
                      <a:cubicBezTo>
                        <a:pt x="304" y="69"/>
                        <a:pt x="235" y="1"/>
                        <a:pt x="152" y="1"/>
                      </a:cubicBezTo>
                      <a:close/>
                    </a:path>
                  </a:pathLst>
                </a:custGeom>
                <a:solidFill>
                  <a:srgbClr val="D3D2D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4" name="Google Shape;1208;p29">
                  <a:extLst>
                    <a:ext uri="{FF2B5EF4-FFF2-40B4-BE49-F238E27FC236}">
                      <a16:creationId xmlns:a16="http://schemas.microsoft.com/office/drawing/2014/main" id="{2FBBB7F5-4194-DB47-3D16-9F81E4C8C7D9}"/>
                    </a:ext>
                  </a:extLst>
                </p:cNvPr>
                <p:cNvSpPr/>
                <p:nvPr/>
              </p:nvSpPr>
              <p:spPr>
                <a:xfrm>
                  <a:off x="4120136" y="2135997"/>
                  <a:ext cx="35137" cy="35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" h="207" extrusionOk="0">
                      <a:moveTo>
                        <a:pt x="103" y="1"/>
                      </a:moveTo>
                      <a:cubicBezTo>
                        <a:pt x="44" y="1"/>
                        <a:pt x="0" y="45"/>
                        <a:pt x="0" y="103"/>
                      </a:cubicBezTo>
                      <a:cubicBezTo>
                        <a:pt x="0" y="162"/>
                        <a:pt x="44" y="206"/>
                        <a:pt x="103" y="206"/>
                      </a:cubicBezTo>
                      <a:cubicBezTo>
                        <a:pt x="162" y="206"/>
                        <a:pt x="206" y="162"/>
                        <a:pt x="206" y="103"/>
                      </a:cubicBezTo>
                      <a:cubicBezTo>
                        <a:pt x="206" y="45"/>
                        <a:pt x="162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9C9C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5" name="Google Shape;1209;p29">
                  <a:extLst>
                    <a:ext uri="{FF2B5EF4-FFF2-40B4-BE49-F238E27FC236}">
                      <a16:creationId xmlns:a16="http://schemas.microsoft.com/office/drawing/2014/main" id="{7A7D71CA-6416-CCE5-B294-26D1CFA5630F}"/>
                    </a:ext>
                  </a:extLst>
                </p:cNvPr>
                <p:cNvSpPr/>
                <p:nvPr/>
              </p:nvSpPr>
              <p:spPr>
                <a:xfrm>
                  <a:off x="4130151" y="2146012"/>
                  <a:ext cx="15107" cy="15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" h="89" extrusionOk="0">
                      <a:moveTo>
                        <a:pt x="44" y="0"/>
                      </a:moveTo>
                      <a:cubicBezTo>
                        <a:pt x="20" y="0"/>
                        <a:pt x="0" y="20"/>
                        <a:pt x="0" y="44"/>
                      </a:cubicBezTo>
                      <a:cubicBezTo>
                        <a:pt x="0" y="69"/>
                        <a:pt x="20" y="88"/>
                        <a:pt x="44" y="88"/>
                      </a:cubicBezTo>
                      <a:cubicBezTo>
                        <a:pt x="69" y="88"/>
                        <a:pt x="88" y="69"/>
                        <a:pt x="88" y="44"/>
                      </a:cubicBezTo>
                      <a:cubicBezTo>
                        <a:pt x="88" y="20"/>
                        <a:pt x="69" y="0"/>
                        <a:pt x="4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6" name="Google Shape;1210;p29">
                  <a:extLst>
                    <a:ext uri="{FF2B5EF4-FFF2-40B4-BE49-F238E27FC236}">
                      <a16:creationId xmlns:a16="http://schemas.microsoft.com/office/drawing/2014/main" id="{4F41FEA8-0B11-CC6F-2B8D-9148281F6DF6}"/>
                    </a:ext>
                  </a:extLst>
                </p:cNvPr>
                <p:cNvSpPr/>
                <p:nvPr/>
              </p:nvSpPr>
              <p:spPr>
                <a:xfrm>
                  <a:off x="4381206" y="4251706"/>
                  <a:ext cx="375815" cy="111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4" h="657" fill="none" extrusionOk="0">
                      <a:moveTo>
                        <a:pt x="1886" y="0"/>
                      </a:moveTo>
                      <a:lnTo>
                        <a:pt x="328" y="0"/>
                      </a:lnTo>
                      <a:cubicBezTo>
                        <a:pt x="147" y="0"/>
                        <a:pt x="0" y="147"/>
                        <a:pt x="0" y="329"/>
                      </a:cubicBezTo>
                      <a:cubicBezTo>
                        <a:pt x="0" y="510"/>
                        <a:pt x="147" y="657"/>
                        <a:pt x="328" y="657"/>
                      </a:cubicBezTo>
                      <a:lnTo>
                        <a:pt x="1886" y="657"/>
                      </a:lnTo>
                      <a:cubicBezTo>
                        <a:pt x="2067" y="657"/>
                        <a:pt x="2214" y="510"/>
                        <a:pt x="2214" y="329"/>
                      </a:cubicBezTo>
                      <a:cubicBezTo>
                        <a:pt x="2214" y="147"/>
                        <a:pt x="2067" y="0"/>
                        <a:pt x="1886" y="0"/>
                      </a:cubicBezTo>
                      <a:close/>
                      <a:moveTo>
                        <a:pt x="1886" y="505"/>
                      </a:moveTo>
                      <a:lnTo>
                        <a:pt x="328" y="505"/>
                      </a:lnTo>
                      <a:cubicBezTo>
                        <a:pt x="230" y="505"/>
                        <a:pt x="147" y="427"/>
                        <a:pt x="147" y="329"/>
                      </a:cubicBezTo>
                      <a:cubicBezTo>
                        <a:pt x="147" y="231"/>
                        <a:pt x="230" y="147"/>
                        <a:pt x="328" y="147"/>
                      </a:cubicBezTo>
                      <a:lnTo>
                        <a:pt x="1886" y="147"/>
                      </a:lnTo>
                      <a:cubicBezTo>
                        <a:pt x="1984" y="147"/>
                        <a:pt x="2062" y="231"/>
                        <a:pt x="2062" y="329"/>
                      </a:cubicBezTo>
                      <a:cubicBezTo>
                        <a:pt x="2062" y="427"/>
                        <a:pt x="1984" y="505"/>
                        <a:pt x="1886" y="505"/>
                      </a:cubicBezTo>
                      <a:close/>
                    </a:path>
                  </a:pathLst>
                </a:custGeom>
                <a:noFill/>
                <a:ln w="725" cap="flat" cmpd="sng">
                  <a:solidFill>
                    <a:srgbClr val="ACAEB7"/>
                  </a:solidFill>
                  <a:prstDash val="solid"/>
                  <a:miter lim="489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7" name="Google Shape;1211;p29">
                  <a:extLst>
                    <a:ext uri="{FF2B5EF4-FFF2-40B4-BE49-F238E27FC236}">
                      <a16:creationId xmlns:a16="http://schemas.microsoft.com/office/drawing/2014/main" id="{B110A38F-80FC-F38F-F953-5E0BC6127D5E}"/>
                    </a:ext>
                  </a:extLst>
                </p:cNvPr>
                <p:cNvSpPr/>
                <p:nvPr/>
              </p:nvSpPr>
              <p:spPr>
                <a:xfrm>
                  <a:off x="4393597" y="4264097"/>
                  <a:ext cx="350184" cy="86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3" h="511" extrusionOk="0">
                      <a:moveTo>
                        <a:pt x="255" y="1"/>
                      </a:moveTo>
                      <a:cubicBezTo>
                        <a:pt x="113" y="1"/>
                        <a:pt x="1" y="114"/>
                        <a:pt x="1" y="256"/>
                      </a:cubicBezTo>
                      <a:cubicBezTo>
                        <a:pt x="1" y="393"/>
                        <a:pt x="113" y="510"/>
                        <a:pt x="255" y="510"/>
                      </a:cubicBezTo>
                      <a:lnTo>
                        <a:pt x="1813" y="510"/>
                      </a:lnTo>
                      <a:cubicBezTo>
                        <a:pt x="1950" y="510"/>
                        <a:pt x="2062" y="393"/>
                        <a:pt x="2062" y="256"/>
                      </a:cubicBezTo>
                      <a:cubicBezTo>
                        <a:pt x="2062" y="114"/>
                        <a:pt x="1950" y="1"/>
                        <a:pt x="1813" y="1"/>
                      </a:cubicBezTo>
                      <a:close/>
                    </a:path>
                  </a:pathLst>
                </a:custGeom>
                <a:solidFill>
                  <a:srgbClr val="D3D2D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8" name="Google Shape;1212;p29">
                  <a:extLst>
                    <a:ext uri="{FF2B5EF4-FFF2-40B4-BE49-F238E27FC236}">
                      <a16:creationId xmlns:a16="http://schemas.microsoft.com/office/drawing/2014/main" id="{E76F25E2-029A-EC7C-741B-B44DFF23FA20}"/>
                    </a:ext>
                  </a:extLst>
                </p:cNvPr>
                <p:cNvSpPr/>
                <p:nvPr/>
              </p:nvSpPr>
              <p:spPr>
                <a:xfrm>
                  <a:off x="4481695" y="4444537"/>
                  <a:ext cx="174837" cy="43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" h="256" extrusionOk="0">
                      <a:moveTo>
                        <a:pt x="123" y="1"/>
                      </a:moveTo>
                      <a:cubicBezTo>
                        <a:pt x="55" y="1"/>
                        <a:pt x="1" y="59"/>
                        <a:pt x="1" y="128"/>
                      </a:cubicBezTo>
                      <a:cubicBezTo>
                        <a:pt x="1" y="201"/>
                        <a:pt x="55" y="255"/>
                        <a:pt x="123" y="255"/>
                      </a:cubicBezTo>
                      <a:lnTo>
                        <a:pt x="902" y="255"/>
                      </a:lnTo>
                      <a:cubicBezTo>
                        <a:pt x="975" y="255"/>
                        <a:pt x="1029" y="201"/>
                        <a:pt x="1029" y="128"/>
                      </a:cubicBezTo>
                      <a:cubicBezTo>
                        <a:pt x="1029" y="59"/>
                        <a:pt x="975" y="1"/>
                        <a:pt x="902" y="1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9" name="Google Shape;1213;p29">
                  <a:extLst>
                    <a:ext uri="{FF2B5EF4-FFF2-40B4-BE49-F238E27FC236}">
                      <a16:creationId xmlns:a16="http://schemas.microsoft.com/office/drawing/2014/main" id="{A8523780-39CA-DB3D-2EB7-5360C184885A}"/>
                    </a:ext>
                  </a:extLst>
                </p:cNvPr>
                <p:cNvSpPr/>
                <p:nvPr/>
              </p:nvSpPr>
              <p:spPr>
                <a:xfrm>
                  <a:off x="4042732" y="2335448"/>
                  <a:ext cx="77573" cy="627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3694" extrusionOk="0">
                      <a:moveTo>
                        <a:pt x="231" y="1"/>
                      </a:moveTo>
                      <a:cubicBezTo>
                        <a:pt x="104" y="1"/>
                        <a:pt x="1" y="99"/>
                        <a:pt x="1" y="226"/>
                      </a:cubicBezTo>
                      <a:lnTo>
                        <a:pt x="1" y="3463"/>
                      </a:lnTo>
                      <a:cubicBezTo>
                        <a:pt x="1" y="3591"/>
                        <a:pt x="104" y="3694"/>
                        <a:pt x="231" y="3694"/>
                      </a:cubicBezTo>
                      <a:cubicBezTo>
                        <a:pt x="354" y="3694"/>
                        <a:pt x="456" y="3591"/>
                        <a:pt x="456" y="3463"/>
                      </a:cubicBezTo>
                      <a:lnTo>
                        <a:pt x="456" y="226"/>
                      </a:lnTo>
                      <a:cubicBezTo>
                        <a:pt x="456" y="99"/>
                        <a:pt x="354" y="1"/>
                        <a:pt x="23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0" name="Google Shape;1214;p29">
                  <a:extLst>
                    <a:ext uri="{FF2B5EF4-FFF2-40B4-BE49-F238E27FC236}">
                      <a16:creationId xmlns:a16="http://schemas.microsoft.com/office/drawing/2014/main" id="{A8C413A4-DFD2-4839-D8E3-4DAF46E2F4AE}"/>
                    </a:ext>
                  </a:extLst>
                </p:cNvPr>
                <p:cNvSpPr/>
                <p:nvPr/>
              </p:nvSpPr>
              <p:spPr>
                <a:xfrm>
                  <a:off x="4042732" y="3013073"/>
                  <a:ext cx="77573" cy="180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1064" extrusionOk="0">
                      <a:moveTo>
                        <a:pt x="231" y="0"/>
                      </a:moveTo>
                      <a:cubicBezTo>
                        <a:pt x="104" y="0"/>
                        <a:pt x="1" y="103"/>
                        <a:pt x="1" y="226"/>
                      </a:cubicBezTo>
                      <a:lnTo>
                        <a:pt x="1" y="833"/>
                      </a:lnTo>
                      <a:cubicBezTo>
                        <a:pt x="1" y="960"/>
                        <a:pt x="104" y="1063"/>
                        <a:pt x="231" y="1063"/>
                      </a:cubicBezTo>
                      <a:cubicBezTo>
                        <a:pt x="354" y="1063"/>
                        <a:pt x="456" y="960"/>
                        <a:pt x="456" y="833"/>
                      </a:cubicBezTo>
                      <a:lnTo>
                        <a:pt x="456" y="226"/>
                      </a:lnTo>
                      <a:cubicBezTo>
                        <a:pt x="456" y="103"/>
                        <a:pt x="354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1" name="Google Shape;1215;p29">
                  <a:extLst>
                    <a:ext uri="{FF2B5EF4-FFF2-40B4-BE49-F238E27FC236}">
                      <a16:creationId xmlns:a16="http://schemas.microsoft.com/office/drawing/2014/main" id="{EABDB3FD-0A8A-DB50-730A-493B60591F08}"/>
                    </a:ext>
                  </a:extLst>
                </p:cNvPr>
                <p:cNvSpPr/>
                <p:nvPr/>
              </p:nvSpPr>
              <p:spPr>
                <a:xfrm>
                  <a:off x="3998768" y="4440463"/>
                  <a:ext cx="17653" cy="17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04" extrusionOk="0">
                      <a:moveTo>
                        <a:pt x="54" y="0"/>
                      </a:moveTo>
                      <a:cubicBezTo>
                        <a:pt x="25" y="0"/>
                        <a:pt x="0" y="25"/>
                        <a:pt x="0" y="54"/>
                      </a:cubicBezTo>
                      <a:cubicBezTo>
                        <a:pt x="0" y="79"/>
                        <a:pt x="25" y="103"/>
                        <a:pt x="54" y="103"/>
                      </a:cubicBezTo>
                      <a:cubicBezTo>
                        <a:pt x="79" y="103"/>
                        <a:pt x="103" y="79"/>
                        <a:pt x="103" y="54"/>
                      </a:cubicBezTo>
                      <a:cubicBezTo>
                        <a:pt x="103" y="25"/>
                        <a:pt x="79" y="0"/>
                        <a:pt x="54" y="0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2" name="Google Shape;1216;p29">
                  <a:extLst>
                    <a:ext uri="{FF2B5EF4-FFF2-40B4-BE49-F238E27FC236}">
                      <a16:creationId xmlns:a16="http://schemas.microsoft.com/office/drawing/2014/main" id="{C3DCD9EE-6723-7D0E-5891-0FE5F5CB624B}"/>
                    </a:ext>
                  </a:extLst>
                </p:cNvPr>
                <p:cNvSpPr/>
                <p:nvPr/>
              </p:nvSpPr>
              <p:spPr>
                <a:xfrm>
                  <a:off x="4033735" y="4440463"/>
                  <a:ext cx="17484" cy="17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" h="104" extrusionOk="0">
                      <a:moveTo>
                        <a:pt x="54" y="0"/>
                      </a:moveTo>
                      <a:cubicBezTo>
                        <a:pt x="25" y="0"/>
                        <a:pt x="0" y="25"/>
                        <a:pt x="0" y="54"/>
                      </a:cubicBezTo>
                      <a:cubicBezTo>
                        <a:pt x="0" y="79"/>
                        <a:pt x="25" y="103"/>
                        <a:pt x="54" y="103"/>
                      </a:cubicBezTo>
                      <a:cubicBezTo>
                        <a:pt x="78" y="103"/>
                        <a:pt x="103" y="79"/>
                        <a:pt x="103" y="54"/>
                      </a:cubicBezTo>
                      <a:cubicBezTo>
                        <a:pt x="103" y="25"/>
                        <a:pt x="78" y="0"/>
                        <a:pt x="54" y="0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3" name="Google Shape;1217;p29">
                  <a:extLst>
                    <a:ext uri="{FF2B5EF4-FFF2-40B4-BE49-F238E27FC236}">
                      <a16:creationId xmlns:a16="http://schemas.microsoft.com/office/drawing/2014/main" id="{E87F4A9C-6C51-956B-B3B0-B5D042F0387A}"/>
                    </a:ext>
                  </a:extLst>
                </p:cNvPr>
                <p:cNvSpPr/>
                <p:nvPr/>
              </p:nvSpPr>
              <p:spPr>
                <a:xfrm>
                  <a:off x="4068533" y="4440463"/>
                  <a:ext cx="17653" cy="17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04" extrusionOk="0">
                      <a:moveTo>
                        <a:pt x="55" y="0"/>
                      </a:moveTo>
                      <a:cubicBezTo>
                        <a:pt x="25" y="0"/>
                        <a:pt x="1" y="25"/>
                        <a:pt x="1" y="54"/>
                      </a:cubicBezTo>
                      <a:cubicBezTo>
                        <a:pt x="1" y="79"/>
                        <a:pt x="25" y="103"/>
                        <a:pt x="55" y="103"/>
                      </a:cubicBezTo>
                      <a:cubicBezTo>
                        <a:pt x="79" y="103"/>
                        <a:pt x="104" y="79"/>
                        <a:pt x="104" y="54"/>
                      </a:cubicBezTo>
                      <a:cubicBezTo>
                        <a:pt x="104" y="25"/>
                        <a:pt x="79" y="0"/>
                        <a:pt x="55" y="0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4" name="Google Shape;1218;p29">
                  <a:extLst>
                    <a:ext uri="{FF2B5EF4-FFF2-40B4-BE49-F238E27FC236}">
                      <a16:creationId xmlns:a16="http://schemas.microsoft.com/office/drawing/2014/main" id="{484F153A-41CC-DC67-8D81-4F99C8E327CA}"/>
                    </a:ext>
                  </a:extLst>
                </p:cNvPr>
                <p:cNvSpPr/>
                <p:nvPr/>
              </p:nvSpPr>
              <p:spPr>
                <a:xfrm>
                  <a:off x="4103501" y="4440463"/>
                  <a:ext cx="17653" cy="17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04" extrusionOk="0">
                      <a:moveTo>
                        <a:pt x="49" y="0"/>
                      </a:moveTo>
                      <a:cubicBezTo>
                        <a:pt x="25" y="0"/>
                        <a:pt x="0" y="25"/>
                        <a:pt x="0" y="54"/>
                      </a:cubicBezTo>
                      <a:cubicBezTo>
                        <a:pt x="0" y="79"/>
                        <a:pt x="25" y="103"/>
                        <a:pt x="49" y="103"/>
                      </a:cubicBezTo>
                      <a:cubicBezTo>
                        <a:pt x="79" y="103"/>
                        <a:pt x="103" y="79"/>
                        <a:pt x="103" y="54"/>
                      </a:cubicBezTo>
                      <a:cubicBezTo>
                        <a:pt x="103" y="25"/>
                        <a:pt x="79" y="0"/>
                        <a:pt x="49" y="0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5" name="Google Shape;1219;p29">
                  <a:extLst>
                    <a:ext uri="{FF2B5EF4-FFF2-40B4-BE49-F238E27FC236}">
                      <a16:creationId xmlns:a16="http://schemas.microsoft.com/office/drawing/2014/main" id="{135161F4-80C5-4A43-BC1D-B4EF616FB3EA}"/>
                    </a:ext>
                  </a:extLst>
                </p:cNvPr>
                <p:cNvSpPr/>
                <p:nvPr/>
              </p:nvSpPr>
              <p:spPr>
                <a:xfrm>
                  <a:off x="3998768" y="4475261"/>
                  <a:ext cx="17653" cy="16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99" extrusionOk="0">
                      <a:moveTo>
                        <a:pt x="54" y="1"/>
                      </a:moveTo>
                      <a:cubicBezTo>
                        <a:pt x="25" y="1"/>
                        <a:pt x="0" y="25"/>
                        <a:pt x="0" y="50"/>
                      </a:cubicBezTo>
                      <a:cubicBezTo>
                        <a:pt x="0" y="79"/>
                        <a:pt x="25" y="99"/>
                        <a:pt x="54" y="99"/>
                      </a:cubicBezTo>
                      <a:cubicBezTo>
                        <a:pt x="79" y="99"/>
                        <a:pt x="103" y="79"/>
                        <a:pt x="103" y="50"/>
                      </a:cubicBezTo>
                      <a:cubicBezTo>
                        <a:pt x="103" y="25"/>
                        <a:pt x="79" y="1"/>
                        <a:pt x="54" y="1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6" name="Google Shape;1220;p29">
                  <a:extLst>
                    <a:ext uri="{FF2B5EF4-FFF2-40B4-BE49-F238E27FC236}">
                      <a16:creationId xmlns:a16="http://schemas.microsoft.com/office/drawing/2014/main" id="{E3746E58-3DD2-5A3A-A60E-B4738A243307}"/>
                    </a:ext>
                  </a:extLst>
                </p:cNvPr>
                <p:cNvSpPr/>
                <p:nvPr/>
              </p:nvSpPr>
              <p:spPr>
                <a:xfrm>
                  <a:off x="4033735" y="4475261"/>
                  <a:ext cx="17484" cy="16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" h="99" extrusionOk="0">
                      <a:moveTo>
                        <a:pt x="54" y="1"/>
                      </a:moveTo>
                      <a:cubicBezTo>
                        <a:pt x="25" y="1"/>
                        <a:pt x="0" y="25"/>
                        <a:pt x="0" y="50"/>
                      </a:cubicBezTo>
                      <a:cubicBezTo>
                        <a:pt x="0" y="79"/>
                        <a:pt x="25" y="99"/>
                        <a:pt x="54" y="99"/>
                      </a:cubicBezTo>
                      <a:cubicBezTo>
                        <a:pt x="78" y="99"/>
                        <a:pt x="103" y="79"/>
                        <a:pt x="103" y="50"/>
                      </a:cubicBezTo>
                      <a:cubicBezTo>
                        <a:pt x="103" y="25"/>
                        <a:pt x="78" y="1"/>
                        <a:pt x="54" y="1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7" name="Google Shape;1221;p29">
                  <a:extLst>
                    <a:ext uri="{FF2B5EF4-FFF2-40B4-BE49-F238E27FC236}">
                      <a16:creationId xmlns:a16="http://schemas.microsoft.com/office/drawing/2014/main" id="{8BFBFE25-9B15-EB31-CE79-1D4C6CEE8B84}"/>
                    </a:ext>
                  </a:extLst>
                </p:cNvPr>
                <p:cNvSpPr/>
                <p:nvPr/>
              </p:nvSpPr>
              <p:spPr>
                <a:xfrm>
                  <a:off x="4068533" y="4475261"/>
                  <a:ext cx="17653" cy="16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99" extrusionOk="0">
                      <a:moveTo>
                        <a:pt x="55" y="1"/>
                      </a:moveTo>
                      <a:cubicBezTo>
                        <a:pt x="25" y="1"/>
                        <a:pt x="1" y="25"/>
                        <a:pt x="1" y="50"/>
                      </a:cubicBezTo>
                      <a:cubicBezTo>
                        <a:pt x="1" y="79"/>
                        <a:pt x="25" y="99"/>
                        <a:pt x="55" y="99"/>
                      </a:cubicBezTo>
                      <a:cubicBezTo>
                        <a:pt x="79" y="99"/>
                        <a:pt x="104" y="79"/>
                        <a:pt x="104" y="50"/>
                      </a:cubicBezTo>
                      <a:cubicBezTo>
                        <a:pt x="104" y="25"/>
                        <a:pt x="79" y="1"/>
                        <a:pt x="55" y="1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8" name="Google Shape;1222;p29">
                  <a:extLst>
                    <a:ext uri="{FF2B5EF4-FFF2-40B4-BE49-F238E27FC236}">
                      <a16:creationId xmlns:a16="http://schemas.microsoft.com/office/drawing/2014/main" id="{43FC3601-DFA5-9AE6-58F8-B56693DC1352}"/>
                    </a:ext>
                  </a:extLst>
                </p:cNvPr>
                <p:cNvSpPr/>
                <p:nvPr/>
              </p:nvSpPr>
              <p:spPr>
                <a:xfrm>
                  <a:off x="4103501" y="4475261"/>
                  <a:ext cx="17653" cy="16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99" extrusionOk="0">
                      <a:moveTo>
                        <a:pt x="49" y="1"/>
                      </a:moveTo>
                      <a:cubicBezTo>
                        <a:pt x="25" y="1"/>
                        <a:pt x="0" y="25"/>
                        <a:pt x="0" y="50"/>
                      </a:cubicBezTo>
                      <a:cubicBezTo>
                        <a:pt x="0" y="79"/>
                        <a:pt x="25" y="99"/>
                        <a:pt x="49" y="99"/>
                      </a:cubicBezTo>
                      <a:cubicBezTo>
                        <a:pt x="79" y="99"/>
                        <a:pt x="103" y="79"/>
                        <a:pt x="103" y="50"/>
                      </a:cubicBezTo>
                      <a:cubicBezTo>
                        <a:pt x="103" y="25"/>
                        <a:pt x="79" y="1"/>
                        <a:pt x="49" y="1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9" name="Google Shape;1223;p29">
                  <a:extLst>
                    <a:ext uri="{FF2B5EF4-FFF2-40B4-BE49-F238E27FC236}">
                      <a16:creationId xmlns:a16="http://schemas.microsoft.com/office/drawing/2014/main" id="{AA2C879D-33AF-EBB1-734D-AF530DDB995C}"/>
                    </a:ext>
                  </a:extLst>
                </p:cNvPr>
                <p:cNvSpPr/>
                <p:nvPr/>
              </p:nvSpPr>
              <p:spPr>
                <a:xfrm>
                  <a:off x="5022846" y="4440463"/>
                  <a:ext cx="17653" cy="17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04" extrusionOk="0">
                      <a:moveTo>
                        <a:pt x="55" y="0"/>
                      </a:moveTo>
                      <a:cubicBezTo>
                        <a:pt x="25" y="0"/>
                        <a:pt x="1" y="25"/>
                        <a:pt x="1" y="54"/>
                      </a:cubicBezTo>
                      <a:cubicBezTo>
                        <a:pt x="1" y="79"/>
                        <a:pt x="25" y="103"/>
                        <a:pt x="55" y="103"/>
                      </a:cubicBezTo>
                      <a:cubicBezTo>
                        <a:pt x="79" y="103"/>
                        <a:pt x="104" y="79"/>
                        <a:pt x="104" y="54"/>
                      </a:cubicBezTo>
                      <a:cubicBezTo>
                        <a:pt x="104" y="25"/>
                        <a:pt x="79" y="0"/>
                        <a:pt x="55" y="0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0" name="Google Shape;1224;p29">
                  <a:extLst>
                    <a:ext uri="{FF2B5EF4-FFF2-40B4-BE49-F238E27FC236}">
                      <a16:creationId xmlns:a16="http://schemas.microsoft.com/office/drawing/2014/main" id="{0E1A9DCC-71E0-04D2-BB15-385B26FAFB8D}"/>
                    </a:ext>
                  </a:extLst>
                </p:cNvPr>
                <p:cNvSpPr/>
                <p:nvPr/>
              </p:nvSpPr>
              <p:spPr>
                <a:xfrm>
                  <a:off x="5057813" y="4440463"/>
                  <a:ext cx="17653" cy="17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04" extrusionOk="0">
                      <a:moveTo>
                        <a:pt x="55" y="0"/>
                      </a:moveTo>
                      <a:cubicBezTo>
                        <a:pt x="25" y="0"/>
                        <a:pt x="1" y="25"/>
                        <a:pt x="1" y="54"/>
                      </a:cubicBezTo>
                      <a:cubicBezTo>
                        <a:pt x="1" y="79"/>
                        <a:pt x="25" y="103"/>
                        <a:pt x="55" y="103"/>
                      </a:cubicBezTo>
                      <a:cubicBezTo>
                        <a:pt x="79" y="103"/>
                        <a:pt x="104" y="79"/>
                        <a:pt x="104" y="54"/>
                      </a:cubicBezTo>
                      <a:cubicBezTo>
                        <a:pt x="104" y="25"/>
                        <a:pt x="79" y="0"/>
                        <a:pt x="55" y="0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1" name="Google Shape;1225;p29">
                  <a:extLst>
                    <a:ext uri="{FF2B5EF4-FFF2-40B4-BE49-F238E27FC236}">
                      <a16:creationId xmlns:a16="http://schemas.microsoft.com/office/drawing/2014/main" id="{2957447E-B6F9-1B55-9589-7985C0AA5C89}"/>
                    </a:ext>
                  </a:extLst>
                </p:cNvPr>
                <p:cNvSpPr/>
                <p:nvPr/>
              </p:nvSpPr>
              <p:spPr>
                <a:xfrm>
                  <a:off x="5092781" y="4440463"/>
                  <a:ext cx="17653" cy="17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04" extrusionOk="0">
                      <a:moveTo>
                        <a:pt x="54" y="0"/>
                      </a:moveTo>
                      <a:cubicBezTo>
                        <a:pt x="25" y="0"/>
                        <a:pt x="0" y="25"/>
                        <a:pt x="0" y="54"/>
                      </a:cubicBezTo>
                      <a:cubicBezTo>
                        <a:pt x="0" y="79"/>
                        <a:pt x="25" y="103"/>
                        <a:pt x="54" y="103"/>
                      </a:cubicBezTo>
                      <a:cubicBezTo>
                        <a:pt x="79" y="103"/>
                        <a:pt x="103" y="79"/>
                        <a:pt x="103" y="54"/>
                      </a:cubicBezTo>
                      <a:cubicBezTo>
                        <a:pt x="103" y="25"/>
                        <a:pt x="79" y="0"/>
                        <a:pt x="54" y="0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2" name="Google Shape;1226;p29">
                  <a:extLst>
                    <a:ext uri="{FF2B5EF4-FFF2-40B4-BE49-F238E27FC236}">
                      <a16:creationId xmlns:a16="http://schemas.microsoft.com/office/drawing/2014/main" id="{1657B2D9-0DA6-D28E-6C16-659DB1D4CCA3}"/>
                    </a:ext>
                  </a:extLst>
                </p:cNvPr>
                <p:cNvSpPr/>
                <p:nvPr/>
              </p:nvSpPr>
              <p:spPr>
                <a:xfrm>
                  <a:off x="5127749" y="4440463"/>
                  <a:ext cx="17484" cy="17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" h="104" extrusionOk="0">
                      <a:moveTo>
                        <a:pt x="54" y="0"/>
                      </a:moveTo>
                      <a:cubicBezTo>
                        <a:pt x="25" y="0"/>
                        <a:pt x="0" y="25"/>
                        <a:pt x="0" y="54"/>
                      </a:cubicBezTo>
                      <a:cubicBezTo>
                        <a:pt x="0" y="79"/>
                        <a:pt x="25" y="103"/>
                        <a:pt x="54" y="103"/>
                      </a:cubicBezTo>
                      <a:cubicBezTo>
                        <a:pt x="78" y="103"/>
                        <a:pt x="103" y="79"/>
                        <a:pt x="103" y="54"/>
                      </a:cubicBezTo>
                      <a:cubicBezTo>
                        <a:pt x="103" y="25"/>
                        <a:pt x="78" y="0"/>
                        <a:pt x="54" y="0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3" name="Google Shape;1227;p29">
                  <a:extLst>
                    <a:ext uri="{FF2B5EF4-FFF2-40B4-BE49-F238E27FC236}">
                      <a16:creationId xmlns:a16="http://schemas.microsoft.com/office/drawing/2014/main" id="{850AA726-9414-E671-9CDF-C808899443AA}"/>
                    </a:ext>
                  </a:extLst>
                </p:cNvPr>
                <p:cNvSpPr/>
                <p:nvPr/>
              </p:nvSpPr>
              <p:spPr>
                <a:xfrm>
                  <a:off x="5022846" y="4475261"/>
                  <a:ext cx="17653" cy="16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99" extrusionOk="0">
                      <a:moveTo>
                        <a:pt x="55" y="1"/>
                      </a:moveTo>
                      <a:cubicBezTo>
                        <a:pt x="25" y="1"/>
                        <a:pt x="1" y="25"/>
                        <a:pt x="1" y="50"/>
                      </a:cubicBezTo>
                      <a:cubicBezTo>
                        <a:pt x="1" y="79"/>
                        <a:pt x="25" y="99"/>
                        <a:pt x="55" y="99"/>
                      </a:cubicBezTo>
                      <a:cubicBezTo>
                        <a:pt x="79" y="99"/>
                        <a:pt x="104" y="79"/>
                        <a:pt x="104" y="50"/>
                      </a:cubicBezTo>
                      <a:cubicBezTo>
                        <a:pt x="104" y="25"/>
                        <a:pt x="79" y="1"/>
                        <a:pt x="55" y="1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4" name="Google Shape;1228;p29">
                  <a:extLst>
                    <a:ext uri="{FF2B5EF4-FFF2-40B4-BE49-F238E27FC236}">
                      <a16:creationId xmlns:a16="http://schemas.microsoft.com/office/drawing/2014/main" id="{DE4D76EA-7283-F988-123C-7E97730A12EC}"/>
                    </a:ext>
                  </a:extLst>
                </p:cNvPr>
                <p:cNvSpPr/>
                <p:nvPr/>
              </p:nvSpPr>
              <p:spPr>
                <a:xfrm>
                  <a:off x="5057813" y="4475261"/>
                  <a:ext cx="17653" cy="16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99" extrusionOk="0">
                      <a:moveTo>
                        <a:pt x="55" y="1"/>
                      </a:moveTo>
                      <a:cubicBezTo>
                        <a:pt x="25" y="1"/>
                        <a:pt x="1" y="25"/>
                        <a:pt x="1" y="50"/>
                      </a:cubicBezTo>
                      <a:cubicBezTo>
                        <a:pt x="1" y="79"/>
                        <a:pt x="25" y="99"/>
                        <a:pt x="55" y="99"/>
                      </a:cubicBezTo>
                      <a:cubicBezTo>
                        <a:pt x="79" y="99"/>
                        <a:pt x="104" y="79"/>
                        <a:pt x="104" y="50"/>
                      </a:cubicBezTo>
                      <a:cubicBezTo>
                        <a:pt x="104" y="25"/>
                        <a:pt x="79" y="1"/>
                        <a:pt x="55" y="1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5" name="Google Shape;1229;p29">
                  <a:extLst>
                    <a:ext uri="{FF2B5EF4-FFF2-40B4-BE49-F238E27FC236}">
                      <a16:creationId xmlns:a16="http://schemas.microsoft.com/office/drawing/2014/main" id="{31E014C5-18BF-D7A8-EFB3-D04B9EFF71C7}"/>
                    </a:ext>
                  </a:extLst>
                </p:cNvPr>
                <p:cNvSpPr/>
                <p:nvPr/>
              </p:nvSpPr>
              <p:spPr>
                <a:xfrm>
                  <a:off x="5092781" y="4475261"/>
                  <a:ext cx="17653" cy="16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99" extrusionOk="0">
                      <a:moveTo>
                        <a:pt x="54" y="1"/>
                      </a:moveTo>
                      <a:cubicBezTo>
                        <a:pt x="25" y="1"/>
                        <a:pt x="0" y="25"/>
                        <a:pt x="0" y="50"/>
                      </a:cubicBezTo>
                      <a:cubicBezTo>
                        <a:pt x="0" y="79"/>
                        <a:pt x="25" y="99"/>
                        <a:pt x="54" y="99"/>
                      </a:cubicBezTo>
                      <a:cubicBezTo>
                        <a:pt x="79" y="99"/>
                        <a:pt x="103" y="79"/>
                        <a:pt x="103" y="50"/>
                      </a:cubicBezTo>
                      <a:cubicBezTo>
                        <a:pt x="103" y="25"/>
                        <a:pt x="79" y="1"/>
                        <a:pt x="54" y="1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6" name="Google Shape;1230;p29">
                  <a:extLst>
                    <a:ext uri="{FF2B5EF4-FFF2-40B4-BE49-F238E27FC236}">
                      <a16:creationId xmlns:a16="http://schemas.microsoft.com/office/drawing/2014/main" id="{25F78A0B-39C7-5132-F01A-09AFAA1073F6}"/>
                    </a:ext>
                  </a:extLst>
                </p:cNvPr>
                <p:cNvSpPr/>
                <p:nvPr/>
              </p:nvSpPr>
              <p:spPr>
                <a:xfrm>
                  <a:off x="5127749" y="4475261"/>
                  <a:ext cx="17484" cy="16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" h="99" extrusionOk="0">
                      <a:moveTo>
                        <a:pt x="54" y="1"/>
                      </a:moveTo>
                      <a:cubicBezTo>
                        <a:pt x="25" y="1"/>
                        <a:pt x="0" y="25"/>
                        <a:pt x="0" y="50"/>
                      </a:cubicBezTo>
                      <a:cubicBezTo>
                        <a:pt x="0" y="79"/>
                        <a:pt x="25" y="99"/>
                        <a:pt x="54" y="99"/>
                      </a:cubicBezTo>
                      <a:cubicBezTo>
                        <a:pt x="78" y="99"/>
                        <a:pt x="103" y="79"/>
                        <a:pt x="103" y="50"/>
                      </a:cubicBezTo>
                      <a:cubicBezTo>
                        <a:pt x="103" y="25"/>
                        <a:pt x="78" y="1"/>
                        <a:pt x="54" y="1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7" name="Google Shape;1231;p29">
                  <a:extLst>
                    <a:ext uri="{FF2B5EF4-FFF2-40B4-BE49-F238E27FC236}">
                      <a16:creationId xmlns:a16="http://schemas.microsoft.com/office/drawing/2014/main" id="{08C5F32F-C0B4-952E-9F5F-6C49DA4A140D}"/>
                    </a:ext>
                  </a:extLst>
                </p:cNvPr>
                <p:cNvSpPr/>
                <p:nvPr/>
              </p:nvSpPr>
              <p:spPr>
                <a:xfrm>
                  <a:off x="4426019" y="1906841"/>
                  <a:ext cx="283644" cy="79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1" h="467" extrusionOk="0">
                      <a:moveTo>
                        <a:pt x="843" y="0"/>
                      </a:moveTo>
                      <a:cubicBezTo>
                        <a:pt x="409" y="0"/>
                        <a:pt x="98" y="187"/>
                        <a:pt x="79" y="200"/>
                      </a:cubicBezTo>
                      <a:cubicBezTo>
                        <a:pt x="25" y="234"/>
                        <a:pt x="1" y="317"/>
                        <a:pt x="30" y="391"/>
                      </a:cubicBezTo>
                      <a:cubicBezTo>
                        <a:pt x="50" y="438"/>
                        <a:pt x="90" y="467"/>
                        <a:pt x="131" y="467"/>
                      </a:cubicBezTo>
                      <a:cubicBezTo>
                        <a:pt x="150" y="467"/>
                        <a:pt x="169" y="461"/>
                        <a:pt x="187" y="449"/>
                      </a:cubicBezTo>
                      <a:cubicBezTo>
                        <a:pt x="190" y="449"/>
                        <a:pt x="465" y="288"/>
                        <a:pt x="846" y="288"/>
                      </a:cubicBezTo>
                      <a:cubicBezTo>
                        <a:pt x="1039" y="288"/>
                        <a:pt x="1259" y="329"/>
                        <a:pt x="1485" y="454"/>
                      </a:cubicBezTo>
                      <a:cubicBezTo>
                        <a:pt x="1504" y="464"/>
                        <a:pt x="1519" y="464"/>
                        <a:pt x="1534" y="464"/>
                      </a:cubicBezTo>
                      <a:cubicBezTo>
                        <a:pt x="1582" y="464"/>
                        <a:pt x="1622" y="435"/>
                        <a:pt x="1641" y="386"/>
                      </a:cubicBezTo>
                      <a:cubicBezTo>
                        <a:pt x="1671" y="312"/>
                        <a:pt x="1646" y="229"/>
                        <a:pt x="1582" y="195"/>
                      </a:cubicBezTo>
                      <a:cubicBezTo>
                        <a:pt x="1319" y="49"/>
                        <a:pt x="1065" y="0"/>
                        <a:pt x="84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8" name="Google Shape;1232;p29">
                  <a:extLst>
                    <a:ext uri="{FF2B5EF4-FFF2-40B4-BE49-F238E27FC236}">
                      <a16:creationId xmlns:a16="http://schemas.microsoft.com/office/drawing/2014/main" id="{3A58B248-7D90-61A7-291E-0717C1B8631B}"/>
                    </a:ext>
                  </a:extLst>
                </p:cNvPr>
                <p:cNvSpPr/>
                <p:nvPr/>
              </p:nvSpPr>
              <p:spPr>
                <a:xfrm>
                  <a:off x="4376962" y="1818743"/>
                  <a:ext cx="380908" cy="92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4" h="543" extrusionOk="0">
                      <a:moveTo>
                        <a:pt x="1136" y="1"/>
                      </a:moveTo>
                      <a:cubicBezTo>
                        <a:pt x="537" y="1"/>
                        <a:pt x="110" y="257"/>
                        <a:pt x="84" y="273"/>
                      </a:cubicBezTo>
                      <a:cubicBezTo>
                        <a:pt x="25" y="307"/>
                        <a:pt x="1" y="395"/>
                        <a:pt x="30" y="464"/>
                      </a:cubicBezTo>
                      <a:cubicBezTo>
                        <a:pt x="51" y="513"/>
                        <a:pt x="95" y="542"/>
                        <a:pt x="139" y="542"/>
                      </a:cubicBezTo>
                      <a:cubicBezTo>
                        <a:pt x="157" y="542"/>
                        <a:pt x="175" y="537"/>
                        <a:pt x="192" y="528"/>
                      </a:cubicBezTo>
                      <a:cubicBezTo>
                        <a:pt x="195" y="524"/>
                        <a:pt x="590" y="289"/>
                        <a:pt x="1142" y="289"/>
                      </a:cubicBezTo>
                      <a:cubicBezTo>
                        <a:pt x="1419" y="289"/>
                        <a:pt x="1736" y="349"/>
                        <a:pt x="2062" y="528"/>
                      </a:cubicBezTo>
                      <a:cubicBezTo>
                        <a:pt x="2077" y="537"/>
                        <a:pt x="2097" y="542"/>
                        <a:pt x="2111" y="542"/>
                      </a:cubicBezTo>
                      <a:cubicBezTo>
                        <a:pt x="2156" y="542"/>
                        <a:pt x="2200" y="508"/>
                        <a:pt x="2219" y="459"/>
                      </a:cubicBezTo>
                      <a:cubicBezTo>
                        <a:pt x="2244" y="386"/>
                        <a:pt x="2219" y="302"/>
                        <a:pt x="2160" y="268"/>
                      </a:cubicBezTo>
                      <a:cubicBezTo>
                        <a:pt x="1794" y="68"/>
                        <a:pt x="1442" y="1"/>
                        <a:pt x="11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9" name="Google Shape;1233;p29">
                  <a:extLst>
                    <a:ext uri="{FF2B5EF4-FFF2-40B4-BE49-F238E27FC236}">
                      <a16:creationId xmlns:a16="http://schemas.microsoft.com/office/drawing/2014/main" id="{92C3559F-752E-4BC7-A0C0-303E7B4A14F9}"/>
                    </a:ext>
                  </a:extLst>
                </p:cNvPr>
                <p:cNvSpPr/>
                <p:nvPr/>
              </p:nvSpPr>
              <p:spPr>
                <a:xfrm>
                  <a:off x="4312119" y="1728438"/>
                  <a:ext cx="510593" cy="10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640" extrusionOk="0">
                      <a:moveTo>
                        <a:pt x="1516" y="0"/>
                      </a:moveTo>
                      <a:cubicBezTo>
                        <a:pt x="700" y="0"/>
                        <a:pt x="119" y="347"/>
                        <a:pt x="84" y="369"/>
                      </a:cubicBezTo>
                      <a:cubicBezTo>
                        <a:pt x="25" y="408"/>
                        <a:pt x="1" y="492"/>
                        <a:pt x="30" y="560"/>
                      </a:cubicBezTo>
                      <a:cubicBezTo>
                        <a:pt x="51" y="612"/>
                        <a:pt x="93" y="639"/>
                        <a:pt x="137" y="639"/>
                      </a:cubicBezTo>
                      <a:cubicBezTo>
                        <a:pt x="155" y="639"/>
                        <a:pt x="174" y="634"/>
                        <a:pt x="192" y="624"/>
                      </a:cubicBezTo>
                      <a:cubicBezTo>
                        <a:pt x="198" y="617"/>
                        <a:pt x="749" y="288"/>
                        <a:pt x="1521" y="288"/>
                      </a:cubicBezTo>
                      <a:cubicBezTo>
                        <a:pt x="1914" y="288"/>
                        <a:pt x="2363" y="373"/>
                        <a:pt x="2826" y="629"/>
                      </a:cubicBezTo>
                      <a:cubicBezTo>
                        <a:pt x="2841" y="634"/>
                        <a:pt x="2861" y="638"/>
                        <a:pt x="2875" y="638"/>
                      </a:cubicBezTo>
                      <a:cubicBezTo>
                        <a:pt x="2920" y="638"/>
                        <a:pt x="2964" y="609"/>
                        <a:pt x="2983" y="555"/>
                      </a:cubicBezTo>
                      <a:cubicBezTo>
                        <a:pt x="3008" y="487"/>
                        <a:pt x="2983" y="399"/>
                        <a:pt x="2924" y="369"/>
                      </a:cubicBezTo>
                      <a:cubicBezTo>
                        <a:pt x="2421" y="92"/>
                        <a:pt x="1937" y="0"/>
                        <a:pt x="151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0" name="Google Shape;1234;p29">
                  <a:extLst>
                    <a:ext uri="{FF2B5EF4-FFF2-40B4-BE49-F238E27FC236}">
                      <a16:creationId xmlns:a16="http://schemas.microsoft.com/office/drawing/2014/main" id="{FD59D837-5905-E0FC-45B5-C1F45852FFDE}"/>
                    </a:ext>
                  </a:extLst>
                </p:cNvPr>
                <p:cNvSpPr/>
                <p:nvPr/>
              </p:nvSpPr>
              <p:spPr>
                <a:xfrm>
                  <a:off x="4879919" y="3052114"/>
                  <a:ext cx="81647" cy="1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966" extrusionOk="0">
                      <a:moveTo>
                        <a:pt x="1" y="1"/>
                      </a:moveTo>
                      <a:lnTo>
                        <a:pt x="1" y="965"/>
                      </a:lnTo>
                      <a:cubicBezTo>
                        <a:pt x="265" y="965"/>
                        <a:pt x="481" y="750"/>
                        <a:pt x="481" y="485"/>
                      </a:cubicBezTo>
                      <a:cubicBezTo>
                        <a:pt x="481" y="216"/>
                        <a:pt x="265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FFDEA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1" name="Google Shape;1235;p29">
                  <a:extLst>
                    <a:ext uri="{FF2B5EF4-FFF2-40B4-BE49-F238E27FC236}">
                      <a16:creationId xmlns:a16="http://schemas.microsoft.com/office/drawing/2014/main" id="{7877C963-7448-5C8E-4B17-0F71C2A7D957}"/>
                    </a:ext>
                  </a:extLst>
                </p:cNvPr>
                <p:cNvSpPr/>
                <p:nvPr/>
              </p:nvSpPr>
              <p:spPr>
                <a:xfrm>
                  <a:off x="4879919" y="3084536"/>
                  <a:ext cx="49226" cy="9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" h="584" extrusionOk="0">
                      <a:moveTo>
                        <a:pt x="1" y="1"/>
                      </a:moveTo>
                      <a:lnTo>
                        <a:pt x="1" y="583"/>
                      </a:lnTo>
                      <a:cubicBezTo>
                        <a:pt x="162" y="583"/>
                        <a:pt x="290" y="451"/>
                        <a:pt x="290" y="294"/>
                      </a:cubicBezTo>
                      <a:cubicBezTo>
                        <a:pt x="290" y="133"/>
                        <a:pt x="162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FFB7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2" name="Google Shape;1236;p29">
                  <a:extLst>
                    <a:ext uri="{FF2B5EF4-FFF2-40B4-BE49-F238E27FC236}">
                      <a16:creationId xmlns:a16="http://schemas.microsoft.com/office/drawing/2014/main" id="{2F2CE913-B1ED-C252-7006-4D46CDFA794F}"/>
                    </a:ext>
                  </a:extLst>
                </p:cNvPr>
                <p:cNvSpPr/>
                <p:nvPr/>
              </p:nvSpPr>
              <p:spPr>
                <a:xfrm>
                  <a:off x="4174964" y="3052114"/>
                  <a:ext cx="82496" cy="1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" h="966" extrusionOk="0">
                      <a:moveTo>
                        <a:pt x="485" y="1"/>
                      </a:moveTo>
                      <a:cubicBezTo>
                        <a:pt x="216" y="1"/>
                        <a:pt x="1" y="216"/>
                        <a:pt x="1" y="485"/>
                      </a:cubicBezTo>
                      <a:cubicBezTo>
                        <a:pt x="1" y="750"/>
                        <a:pt x="216" y="965"/>
                        <a:pt x="485" y="965"/>
                      </a:cubicBezTo>
                      <a:lnTo>
                        <a:pt x="485" y="1"/>
                      </a:lnTo>
                      <a:close/>
                    </a:path>
                  </a:pathLst>
                </a:custGeom>
                <a:solidFill>
                  <a:srgbClr val="FFDEA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3" name="Google Shape;1237;p29">
                  <a:extLst>
                    <a:ext uri="{FF2B5EF4-FFF2-40B4-BE49-F238E27FC236}">
                      <a16:creationId xmlns:a16="http://schemas.microsoft.com/office/drawing/2014/main" id="{D750A3B0-2549-DDD0-260A-CBABE3F9F079}"/>
                    </a:ext>
                  </a:extLst>
                </p:cNvPr>
                <p:cNvSpPr/>
                <p:nvPr/>
              </p:nvSpPr>
              <p:spPr>
                <a:xfrm>
                  <a:off x="4207386" y="3084536"/>
                  <a:ext cx="50075" cy="9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584" extrusionOk="0">
                      <a:moveTo>
                        <a:pt x="294" y="1"/>
                      </a:moveTo>
                      <a:cubicBezTo>
                        <a:pt x="133" y="1"/>
                        <a:pt x="1" y="133"/>
                        <a:pt x="1" y="294"/>
                      </a:cubicBezTo>
                      <a:cubicBezTo>
                        <a:pt x="1" y="451"/>
                        <a:pt x="133" y="583"/>
                        <a:pt x="294" y="583"/>
                      </a:cubicBezTo>
                      <a:lnTo>
                        <a:pt x="294" y="1"/>
                      </a:lnTo>
                      <a:close/>
                    </a:path>
                  </a:pathLst>
                </a:custGeom>
                <a:solidFill>
                  <a:srgbClr val="FFB7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4" name="Google Shape;1238;p29">
                  <a:extLst>
                    <a:ext uri="{FF2B5EF4-FFF2-40B4-BE49-F238E27FC236}">
                      <a16:creationId xmlns:a16="http://schemas.microsoft.com/office/drawing/2014/main" id="{C3F1C5B7-54E1-C7F4-BD2F-783B114C790F}"/>
                    </a:ext>
                  </a:extLst>
                </p:cNvPr>
                <p:cNvSpPr/>
                <p:nvPr/>
              </p:nvSpPr>
              <p:spPr>
                <a:xfrm>
                  <a:off x="4222323" y="3471895"/>
                  <a:ext cx="692729" cy="730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1" h="4306" extrusionOk="0">
                      <a:moveTo>
                        <a:pt x="2043" y="1"/>
                      </a:moveTo>
                      <a:cubicBezTo>
                        <a:pt x="917" y="1"/>
                        <a:pt x="1" y="912"/>
                        <a:pt x="1" y="2038"/>
                      </a:cubicBezTo>
                      <a:lnTo>
                        <a:pt x="1" y="4306"/>
                      </a:lnTo>
                      <a:lnTo>
                        <a:pt x="4080" y="4306"/>
                      </a:lnTo>
                      <a:lnTo>
                        <a:pt x="4080" y="2038"/>
                      </a:lnTo>
                      <a:cubicBezTo>
                        <a:pt x="4080" y="912"/>
                        <a:pt x="3169" y="1"/>
                        <a:pt x="20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5" name="Google Shape;1239;p29">
                  <a:extLst>
                    <a:ext uri="{FF2B5EF4-FFF2-40B4-BE49-F238E27FC236}">
                      <a16:creationId xmlns:a16="http://schemas.microsoft.com/office/drawing/2014/main" id="{99FB7219-F6FA-C94B-164C-B4FEA0B15A16}"/>
                    </a:ext>
                  </a:extLst>
                </p:cNvPr>
                <p:cNvSpPr/>
                <p:nvPr/>
              </p:nvSpPr>
              <p:spPr>
                <a:xfrm>
                  <a:off x="4339618" y="3762839"/>
                  <a:ext cx="40909" cy="439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592" extrusionOk="0">
                      <a:moveTo>
                        <a:pt x="123" y="1"/>
                      </a:moveTo>
                      <a:cubicBezTo>
                        <a:pt x="54" y="1"/>
                        <a:pt x="0" y="55"/>
                        <a:pt x="0" y="118"/>
                      </a:cubicBezTo>
                      <a:lnTo>
                        <a:pt x="0" y="2592"/>
                      </a:lnTo>
                      <a:lnTo>
                        <a:pt x="240" y="2592"/>
                      </a:lnTo>
                      <a:lnTo>
                        <a:pt x="240" y="118"/>
                      </a:lnTo>
                      <a:cubicBezTo>
                        <a:pt x="240" y="55"/>
                        <a:pt x="186" y="1"/>
                        <a:pt x="123" y="1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6" name="Google Shape;1240;p29">
                  <a:extLst>
                    <a:ext uri="{FF2B5EF4-FFF2-40B4-BE49-F238E27FC236}">
                      <a16:creationId xmlns:a16="http://schemas.microsoft.com/office/drawing/2014/main" id="{90F4DD94-FE0F-1D4F-1C7E-C5C4D06E5022}"/>
                    </a:ext>
                  </a:extLst>
                </p:cNvPr>
                <p:cNvSpPr/>
                <p:nvPr/>
              </p:nvSpPr>
              <p:spPr>
                <a:xfrm>
                  <a:off x="4775186" y="3762839"/>
                  <a:ext cx="40909" cy="439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592" extrusionOk="0">
                      <a:moveTo>
                        <a:pt x="123" y="1"/>
                      </a:moveTo>
                      <a:cubicBezTo>
                        <a:pt x="54" y="1"/>
                        <a:pt x="1" y="55"/>
                        <a:pt x="1" y="118"/>
                      </a:cubicBezTo>
                      <a:lnTo>
                        <a:pt x="1" y="2592"/>
                      </a:lnTo>
                      <a:lnTo>
                        <a:pt x="241" y="2592"/>
                      </a:lnTo>
                      <a:lnTo>
                        <a:pt x="241" y="118"/>
                      </a:lnTo>
                      <a:cubicBezTo>
                        <a:pt x="241" y="55"/>
                        <a:pt x="187" y="1"/>
                        <a:pt x="123" y="1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7" name="Google Shape;1241;p29">
                  <a:extLst>
                    <a:ext uri="{FF2B5EF4-FFF2-40B4-BE49-F238E27FC236}">
                      <a16:creationId xmlns:a16="http://schemas.microsoft.com/office/drawing/2014/main" id="{DF2EEC12-D3A6-DE12-1AAB-69D896EED166}"/>
                    </a:ext>
                  </a:extLst>
                </p:cNvPr>
                <p:cNvSpPr/>
                <p:nvPr/>
              </p:nvSpPr>
              <p:spPr>
                <a:xfrm>
                  <a:off x="4456743" y="3388720"/>
                  <a:ext cx="224742" cy="228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4" h="1348" extrusionOk="0">
                      <a:moveTo>
                        <a:pt x="1" y="1"/>
                      </a:moveTo>
                      <a:lnTo>
                        <a:pt x="1" y="687"/>
                      </a:lnTo>
                      <a:cubicBezTo>
                        <a:pt x="1" y="1049"/>
                        <a:pt x="295" y="1348"/>
                        <a:pt x="662" y="1348"/>
                      </a:cubicBezTo>
                      <a:cubicBezTo>
                        <a:pt x="1024" y="1348"/>
                        <a:pt x="1323" y="1049"/>
                        <a:pt x="1323" y="687"/>
                      </a:cubicBezTo>
                      <a:lnTo>
                        <a:pt x="1323" y="1"/>
                      </a:lnTo>
                      <a:close/>
                    </a:path>
                  </a:pathLst>
                </a:custGeom>
                <a:solidFill>
                  <a:srgbClr val="FFC08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8" name="Google Shape;1242;p29">
                  <a:extLst>
                    <a:ext uri="{FF2B5EF4-FFF2-40B4-BE49-F238E27FC236}">
                      <a16:creationId xmlns:a16="http://schemas.microsoft.com/office/drawing/2014/main" id="{2C4DBF8E-2423-A336-A9B2-097829C0867A}"/>
                    </a:ext>
                  </a:extLst>
                </p:cNvPr>
                <p:cNvSpPr/>
                <p:nvPr/>
              </p:nvSpPr>
              <p:spPr>
                <a:xfrm>
                  <a:off x="4254745" y="2834331"/>
                  <a:ext cx="628735" cy="668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4" h="3938" extrusionOk="0">
                      <a:moveTo>
                        <a:pt x="3703" y="0"/>
                      </a:moveTo>
                      <a:lnTo>
                        <a:pt x="1" y="172"/>
                      </a:lnTo>
                      <a:lnTo>
                        <a:pt x="1" y="2087"/>
                      </a:lnTo>
                      <a:cubicBezTo>
                        <a:pt x="1" y="3110"/>
                        <a:pt x="828" y="3938"/>
                        <a:pt x="1852" y="3938"/>
                      </a:cubicBezTo>
                      <a:cubicBezTo>
                        <a:pt x="2876" y="3938"/>
                        <a:pt x="3703" y="3110"/>
                        <a:pt x="3703" y="2087"/>
                      </a:cubicBezTo>
                      <a:lnTo>
                        <a:pt x="3703" y="0"/>
                      </a:lnTo>
                      <a:close/>
                    </a:path>
                  </a:pathLst>
                </a:custGeom>
                <a:solidFill>
                  <a:srgbClr val="FFDEA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9" name="Google Shape;1243;p29">
                  <a:extLst>
                    <a:ext uri="{FF2B5EF4-FFF2-40B4-BE49-F238E27FC236}">
                      <a16:creationId xmlns:a16="http://schemas.microsoft.com/office/drawing/2014/main" id="{41B6ED3B-4FF6-3BE4-3A31-73413F2AD8B1}"/>
                    </a:ext>
                  </a:extLst>
                </p:cNvPr>
                <p:cNvSpPr/>
                <p:nvPr/>
              </p:nvSpPr>
              <p:spPr>
                <a:xfrm>
                  <a:off x="4518360" y="3158545"/>
                  <a:ext cx="99131" cy="5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295" extrusionOk="0">
                      <a:moveTo>
                        <a:pt x="289" y="0"/>
                      </a:moveTo>
                      <a:cubicBezTo>
                        <a:pt x="132" y="0"/>
                        <a:pt x="0" y="133"/>
                        <a:pt x="0" y="294"/>
                      </a:cubicBezTo>
                      <a:lnTo>
                        <a:pt x="583" y="294"/>
                      </a:lnTo>
                      <a:cubicBezTo>
                        <a:pt x="583" y="133"/>
                        <a:pt x="451" y="0"/>
                        <a:pt x="289" y="0"/>
                      </a:cubicBezTo>
                      <a:close/>
                    </a:path>
                  </a:pathLst>
                </a:custGeom>
                <a:solidFill>
                  <a:srgbClr val="FFAC6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0" name="Google Shape;1244;p29">
                  <a:extLst>
                    <a:ext uri="{FF2B5EF4-FFF2-40B4-BE49-F238E27FC236}">
                      <a16:creationId xmlns:a16="http://schemas.microsoft.com/office/drawing/2014/main" id="{03B053A5-295F-1DEE-27A6-E5FA0D4047EB}"/>
                    </a:ext>
                  </a:extLst>
                </p:cNvPr>
                <p:cNvSpPr/>
                <p:nvPr/>
              </p:nvSpPr>
              <p:spPr>
                <a:xfrm>
                  <a:off x="4424321" y="3250716"/>
                  <a:ext cx="289585" cy="14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6" h="854" extrusionOk="0">
                      <a:moveTo>
                        <a:pt x="1" y="1"/>
                      </a:moveTo>
                      <a:cubicBezTo>
                        <a:pt x="1" y="471"/>
                        <a:pt x="383" y="853"/>
                        <a:pt x="853" y="853"/>
                      </a:cubicBezTo>
                      <a:cubicBezTo>
                        <a:pt x="1323" y="853"/>
                        <a:pt x="1705" y="471"/>
                        <a:pt x="170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1" name="Google Shape;1245;p29">
                  <a:extLst>
                    <a:ext uri="{FF2B5EF4-FFF2-40B4-BE49-F238E27FC236}">
                      <a16:creationId xmlns:a16="http://schemas.microsoft.com/office/drawing/2014/main" id="{A7CE087F-3E32-9FC1-2894-D9B8A17075E1}"/>
                    </a:ext>
                  </a:extLst>
                </p:cNvPr>
                <p:cNvSpPr/>
                <p:nvPr/>
              </p:nvSpPr>
              <p:spPr>
                <a:xfrm>
                  <a:off x="4312119" y="2999663"/>
                  <a:ext cx="223894" cy="134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795" extrusionOk="0">
                      <a:moveTo>
                        <a:pt x="662" y="1"/>
                      </a:moveTo>
                      <a:cubicBezTo>
                        <a:pt x="295" y="1"/>
                        <a:pt x="1" y="300"/>
                        <a:pt x="1" y="662"/>
                      </a:cubicBezTo>
                      <a:cubicBezTo>
                        <a:pt x="1" y="736"/>
                        <a:pt x="59" y="794"/>
                        <a:pt x="133" y="794"/>
                      </a:cubicBezTo>
                      <a:cubicBezTo>
                        <a:pt x="206" y="794"/>
                        <a:pt x="265" y="736"/>
                        <a:pt x="265" y="662"/>
                      </a:cubicBezTo>
                      <a:cubicBezTo>
                        <a:pt x="265" y="442"/>
                        <a:pt x="441" y="265"/>
                        <a:pt x="662" y="265"/>
                      </a:cubicBezTo>
                      <a:cubicBezTo>
                        <a:pt x="877" y="265"/>
                        <a:pt x="1059" y="442"/>
                        <a:pt x="1059" y="662"/>
                      </a:cubicBezTo>
                      <a:cubicBezTo>
                        <a:pt x="1059" y="736"/>
                        <a:pt x="1117" y="794"/>
                        <a:pt x="1191" y="794"/>
                      </a:cubicBezTo>
                      <a:cubicBezTo>
                        <a:pt x="1259" y="794"/>
                        <a:pt x="1318" y="736"/>
                        <a:pt x="1318" y="662"/>
                      </a:cubicBezTo>
                      <a:cubicBezTo>
                        <a:pt x="1318" y="300"/>
                        <a:pt x="1024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BB4A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2" name="Google Shape;1246;p29">
                  <a:extLst>
                    <a:ext uri="{FF2B5EF4-FFF2-40B4-BE49-F238E27FC236}">
                      <a16:creationId xmlns:a16="http://schemas.microsoft.com/office/drawing/2014/main" id="{62915257-047E-C63B-A8A0-1B4B438AA845}"/>
                    </a:ext>
                  </a:extLst>
                </p:cNvPr>
                <p:cNvSpPr/>
                <p:nvPr/>
              </p:nvSpPr>
              <p:spPr>
                <a:xfrm>
                  <a:off x="4601366" y="2999663"/>
                  <a:ext cx="224742" cy="134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4" h="795" extrusionOk="0">
                      <a:moveTo>
                        <a:pt x="662" y="1"/>
                      </a:moveTo>
                      <a:cubicBezTo>
                        <a:pt x="300" y="1"/>
                        <a:pt x="1" y="300"/>
                        <a:pt x="1" y="662"/>
                      </a:cubicBezTo>
                      <a:cubicBezTo>
                        <a:pt x="1" y="736"/>
                        <a:pt x="60" y="794"/>
                        <a:pt x="133" y="794"/>
                      </a:cubicBezTo>
                      <a:cubicBezTo>
                        <a:pt x="207" y="794"/>
                        <a:pt x="265" y="736"/>
                        <a:pt x="265" y="662"/>
                      </a:cubicBezTo>
                      <a:cubicBezTo>
                        <a:pt x="265" y="442"/>
                        <a:pt x="442" y="265"/>
                        <a:pt x="662" y="265"/>
                      </a:cubicBezTo>
                      <a:cubicBezTo>
                        <a:pt x="883" y="265"/>
                        <a:pt x="1059" y="442"/>
                        <a:pt x="1059" y="662"/>
                      </a:cubicBezTo>
                      <a:cubicBezTo>
                        <a:pt x="1059" y="736"/>
                        <a:pt x="1118" y="794"/>
                        <a:pt x="1191" y="794"/>
                      </a:cubicBezTo>
                      <a:cubicBezTo>
                        <a:pt x="1265" y="794"/>
                        <a:pt x="1323" y="736"/>
                        <a:pt x="1323" y="662"/>
                      </a:cubicBezTo>
                      <a:cubicBezTo>
                        <a:pt x="1323" y="300"/>
                        <a:pt x="1025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BB4A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3" name="Google Shape;1247;p29">
                  <a:extLst>
                    <a:ext uri="{FF2B5EF4-FFF2-40B4-BE49-F238E27FC236}">
                      <a16:creationId xmlns:a16="http://schemas.microsoft.com/office/drawing/2014/main" id="{7390A62C-5736-A332-0387-8B00CE0078CE}"/>
                    </a:ext>
                  </a:extLst>
                </p:cNvPr>
                <p:cNvSpPr/>
                <p:nvPr/>
              </p:nvSpPr>
              <p:spPr>
                <a:xfrm>
                  <a:off x="4815925" y="2850117"/>
                  <a:ext cx="68407" cy="284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" h="1676" extrusionOk="0">
                      <a:moveTo>
                        <a:pt x="402" y="0"/>
                      </a:moveTo>
                      <a:lnTo>
                        <a:pt x="1" y="69"/>
                      </a:lnTo>
                      <a:lnTo>
                        <a:pt x="392" y="1675"/>
                      </a:lnTo>
                      <a:lnTo>
                        <a:pt x="402" y="0"/>
                      </a:lnTo>
                      <a:close/>
                    </a:path>
                  </a:pathLst>
                </a:custGeom>
                <a:solidFill>
                  <a:srgbClr val="A03A0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4" name="Google Shape;1248;p29">
                  <a:extLst>
                    <a:ext uri="{FF2B5EF4-FFF2-40B4-BE49-F238E27FC236}">
                      <a16:creationId xmlns:a16="http://schemas.microsoft.com/office/drawing/2014/main" id="{F605A567-6869-264C-5F2D-4912B1AD016E}"/>
                    </a:ext>
                  </a:extLst>
                </p:cNvPr>
                <p:cNvSpPr/>
                <p:nvPr/>
              </p:nvSpPr>
              <p:spPr>
                <a:xfrm>
                  <a:off x="4214854" y="2604835"/>
                  <a:ext cx="738391" cy="553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0" h="3263" extrusionOk="0">
                      <a:moveTo>
                        <a:pt x="2014" y="1"/>
                      </a:moveTo>
                      <a:cubicBezTo>
                        <a:pt x="921" y="1"/>
                        <a:pt x="1" y="740"/>
                        <a:pt x="50" y="1524"/>
                      </a:cubicBezTo>
                      <a:lnTo>
                        <a:pt x="250" y="3262"/>
                      </a:lnTo>
                      <a:lnTo>
                        <a:pt x="476" y="2018"/>
                      </a:lnTo>
                      <a:cubicBezTo>
                        <a:pt x="476" y="2018"/>
                        <a:pt x="1098" y="2188"/>
                        <a:pt x="1904" y="2188"/>
                      </a:cubicBezTo>
                      <a:cubicBezTo>
                        <a:pt x="2306" y="2188"/>
                        <a:pt x="2755" y="2146"/>
                        <a:pt x="3194" y="2018"/>
                      </a:cubicBezTo>
                      <a:lnTo>
                        <a:pt x="3017" y="1881"/>
                      </a:lnTo>
                      <a:lnTo>
                        <a:pt x="3017" y="1881"/>
                      </a:lnTo>
                      <a:cubicBezTo>
                        <a:pt x="3018" y="1881"/>
                        <a:pt x="3184" y="1931"/>
                        <a:pt x="3388" y="1931"/>
                      </a:cubicBezTo>
                      <a:cubicBezTo>
                        <a:pt x="3564" y="1931"/>
                        <a:pt x="3767" y="1894"/>
                        <a:pt x="3919" y="1759"/>
                      </a:cubicBezTo>
                      <a:lnTo>
                        <a:pt x="3600" y="1656"/>
                      </a:lnTo>
                      <a:cubicBezTo>
                        <a:pt x="3600" y="1656"/>
                        <a:pt x="4350" y="1485"/>
                        <a:pt x="4159" y="784"/>
                      </a:cubicBezTo>
                      <a:lnTo>
                        <a:pt x="4159" y="784"/>
                      </a:lnTo>
                      <a:lnTo>
                        <a:pt x="3919" y="833"/>
                      </a:lnTo>
                      <a:cubicBezTo>
                        <a:pt x="3919" y="833"/>
                        <a:pt x="3306" y="1"/>
                        <a:pt x="2014" y="1"/>
                      </a:cubicBezTo>
                      <a:close/>
                    </a:path>
                  </a:pathLst>
                </a:custGeom>
                <a:solidFill>
                  <a:srgbClr val="BB4A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5" name="Google Shape;1249;p29">
                  <a:extLst>
                    <a:ext uri="{FF2B5EF4-FFF2-40B4-BE49-F238E27FC236}">
                      <a16:creationId xmlns:a16="http://schemas.microsoft.com/office/drawing/2014/main" id="{C860938A-4412-7B1F-C17D-6CAE27AC1418}"/>
                    </a:ext>
                  </a:extLst>
                </p:cNvPr>
                <p:cNvSpPr/>
                <p:nvPr/>
              </p:nvSpPr>
              <p:spPr>
                <a:xfrm>
                  <a:off x="4298879" y="3240362"/>
                  <a:ext cx="242056" cy="225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6" h="1326" extrusionOk="0">
                      <a:moveTo>
                        <a:pt x="135" y="0"/>
                      </a:moveTo>
                      <a:cubicBezTo>
                        <a:pt x="126" y="0"/>
                        <a:pt x="117" y="1"/>
                        <a:pt x="108" y="3"/>
                      </a:cubicBezTo>
                      <a:cubicBezTo>
                        <a:pt x="44" y="18"/>
                        <a:pt x="0" y="82"/>
                        <a:pt x="15" y="145"/>
                      </a:cubicBezTo>
                      <a:cubicBezTo>
                        <a:pt x="25" y="184"/>
                        <a:pt x="245" y="1095"/>
                        <a:pt x="1269" y="1326"/>
                      </a:cubicBezTo>
                      <a:lnTo>
                        <a:pt x="1293" y="1326"/>
                      </a:lnTo>
                      <a:cubicBezTo>
                        <a:pt x="1347" y="1326"/>
                        <a:pt x="1396" y="1291"/>
                        <a:pt x="1411" y="1232"/>
                      </a:cubicBezTo>
                      <a:cubicBezTo>
                        <a:pt x="1425" y="1169"/>
                        <a:pt x="1386" y="1105"/>
                        <a:pt x="1318" y="1090"/>
                      </a:cubicBezTo>
                      <a:cubicBezTo>
                        <a:pt x="451" y="895"/>
                        <a:pt x="260" y="126"/>
                        <a:pt x="250" y="91"/>
                      </a:cubicBezTo>
                      <a:cubicBezTo>
                        <a:pt x="237" y="37"/>
                        <a:pt x="189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6" name="Google Shape;1250;p29">
                  <a:extLst>
                    <a:ext uri="{FF2B5EF4-FFF2-40B4-BE49-F238E27FC236}">
                      <a16:creationId xmlns:a16="http://schemas.microsoft.com/office/drawing/2014/main" id="{F00E4069-0278-C9CD-FDE7-81B971A8B06B}"/>
                    </a:ext>
                  </a:extLst>
                </p:cNvPr>
                <p:cNvSpPr/>
                <p:nvPr/>
              </p:nvSpPr>
              <p:spPr>
                <a:xfrm>
                  <a:off x="4273077" y="3573912"/>
                  <a:ext cx="157354" cy="262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" h="1545" extrusionOk="0">
                      <a:moveTo>
                        <a:pt x="775" y="1"/>
                      </a:moveTo>
                      <a:cubicBezTo>
                        <a:pt x="757" y="1"/>
                        <a:pt x="738" y="4"/>
                        <a:pt x="720" y="12"/>
                      </a:cubicBezTo>
                      <a:cubicBezTo>
                        <a:pt x="696" y="22"/>
                        <a:pt x="74" y="311"/>
                        <a:pt x="5" y="1403"/>
                      </a:cubicBezTo>
                      <a:cubicBezTo>
                        <a:pt x="0" y="1476"/>
                        <a:pt x="54" y="1540"/>
                        <a:pt x="128" y="1545"/>
                      </a:cubicBezTo>
                      <a:lnTo>
                        <a:pt x="138" y="1545"/>
                      </a:lnTo>
                      <a:cubicBezTo>
                        <a:pt x="206" y="1545"/>
                        <a:pt x="265" y="1491"/>
                        <a:pt x="270" y="1417"/>
                      </a:cubicBezTo>
                      <a:cubicBezTo>
                        <a:pt x="329" y="502"/>
                        <a:pt x="809" y="262"/>
                        <a:pt x="828" y="252"/>
                      </a:cubicBezTo>
                      <a:cubicBezTo>
                        <a:pt x="897" y="222"/>
                        <a:pt x="926" y="144"/>
                        <a:pt x="897" y="80"/>
                      </a:cubicBezTo>
                      <a:cubicBezTo>
                        <a:pt x="875" y="30"/>
                        <a:pt x="827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7" name="Google Shape;1251;p29">
                <a:extLst>
                  <a:ext uri="{FF2B5EF4-FFF2-40B4-BE49-F238E27FC236}">
                    <a16:creationId xmlns:a16="http://schemas.microsoft.com/office/drawing/2014/main" id="{6D8E34B2-B1CB-8DBA-4040-141D380AD995}"/>
                  </a:ext>
                </a:extLst>
              </p:cNvPr>
              <p:cNvGrpSpPr/>
              <p:nvPr/>
            </p:nvGrpSpPr>
            <p:grpSpPr>
              <a:xfrm>
                <a:off x="441658" y="3205596"/>
                <a:ext cx="3373500" cy="929205"/>
                <a:chOff x="441658" y="3205596"/>
                <a:chExt cx="3373500" cy="929205"/>
              </a:xfrm>
            </p:grpSpPr>
            <p:sp>
              <p:nvSpPr>
                <p:cNvPr id="117" name="Google Shape;1252;p29">
                  <a:extLst>
                    <a:ext uri="{FF2B5EF4-FFF2-40B4-BE49-F238E27FC236}">
                      <a16:creationId xmlns:a16="http://schemas.microsoft.com/office/drawing/2014/main" id="{744D5DDC-78B2-824D-57AF-2B875B4D33FE}"/>
                    </a:ext>
                  </a:extLst>
                </p:cNvPr>
                <p:cNvSpPr txBox="1"/>
                <p:nvPr/>
              </p:nvSpPr>
              <p:spPr>
                <a:xfrm>
                  <a:off x="441658" y="3616101"/>
                  <a:ext cx="1522897" cy="518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200" dirty="0">
                      <a:solidFill>
                        <a:schemeClr val="tx1">
                          <a:lumMod val="75000"/>
                        </a:schemeClr>
                      </a:solidFill>
                      <a:latin typeface="Calibri" panose="020F0502020204030204" pitchFamily="34" charset="0"/>
                      <a:ea typeface="Roboto"/>
                      <a:cs typeface="Calibri" panose="020F0502020204030204" pitchFamily="34" charset="0"/>
                      <a:sym typeface="Roboto"/>
                    </a:rPr>
                    <a:t>Distribute</a:t>
                  </a:r>
                  <a:r>
                    <a:rPr lang="en-ZA" sz="1200" dirty="0">
                      <a:solidFill>
                        <a:schemeClr val="tx1">
                          <a:lumMod val="75000"/>
                        </a:schemeClr>
                      </a:solidFill>
                      <a:latin typeface="Calibri" panose="020F0502020204030204" pitchFamily="34" charset="0"/>
                      <a:ea typeface="Roboto"/>
                      <a:cs typeface="Calibri" panose="020F0502020204030204" pitchFamily="34" charset="0"/>
                    </a:rPr>
                    <a:t> promotional materials</a:t>
                  </a:r>
                  <a:endParaRPr sz="1200" dirty="0">
                    <a:solidFill>
                      <a:schemeClr val="tx1">
                        <a:lumMod val="75000"/>
                      </a:schemeClr>
                    </a:solidFill>
                    <a:latin typeface="Calibri" panose="020F0502020204030204" pitchFamily="34" charset="0"/>
                    <a:ea typeface="Roboto"/>
                    <a:cs typeface="Calibri" panose="020F0502020204030204" pitchFamily="34" charset="0"/>
                    <a:sym typeface="Roboto"/>
                  </a:endParaRPr>
                </a:p>
              </p:txBody>
            </p:sp>
            <p:sp>
              <p:nvSpPr>
                <p:cNvPr id="118" name="Google Shape;1253;p29">
                  <a:extLst>
                    <a:ext uri="{FF2B5EF4-FFF2-40B4-BE49-F238E27FC236}">
                      <a16:creationId xmlns:a16="http://schemas.microsoft.com/office/drawing/2014/main" id="{EA2AADB8-DB3A-8834-18BA-A5225AF94E80}"/>
                    </a:ext>
                  </a:extLst>
                </p:cNvPr>
                <p:cNvSpPr txBox="1"/>
                <p:nvPr/>
              </p:nvSpPr>
              <p:spPr>
                <a:xfrm>
                  <a:off x="459625" y="3326538"/>
                  <a:ext cx="1541101" cy="313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91425" rIns="91425" bIns="91425" anchor="ctr" anchorCtr="0">
                  <a:noAutofit/>
                </a:bodyPr>
                <a:lstStyle/>
                <a:p>
                  <a:r>
                    <a:rPr lang="en" sz="1600" dirty="0">
                      <a:solidFill>
                        <a:schemeClr val="accent3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Fira Sans Extra Condensed Medium"/>
                    </a:rPr>
                    <a:t>Campus Events </a:t>
                  </a:r>
                  <a:endParaRPr sz="1600" dirty="0">
                    <a:solidFill>
                      <a:schemeClr val="accent3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Fira Sans Extra Condensed Medium"/>
                  </a:endParaRPr>
                </a:p>
              </p:txBody>
            </p:sp>
            <p:sp>
              <p:nvSpPr>
                <p:cNvPr id="119" name="Google Shape;1254;p29">
                  <a:extLst>
                    <a:ext uri="{FF2B5EF4-FFF2-40B4-BE49-F238E27FC236}">
                      <a16:creationId xmlns:a16="http://schemas.microsoft.com/office/drawing/2014/main" id="{3359D180-1289-C968-632E-79AAF2EE56E7}"/>
                    </a:ext>
                  </a:extLst>
                </p:cNvPr>
                <p:cNvSpPr/>
                <p:nvPr/>
              </p:nvSpPr>
              <p:spPr>
                <a:xfrm>
                  <a:off x="2871376" y="3205596"/>
                  <a:ext cx="943782" cy="320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0" h="1887" extrusionOk="0">
                      <a:moveTo>
                        <a:pt x="696" y="1"/>
                      </a:moveTo>
                      <a:cubicBezTo>
                        <a:pt x="314" y="1"/>
                        <a:pt x="1" y="314"/>
                        <a:pt x="1" y="701"/>
                      </a:cubicBezTo>
                      <a:lnTo>
                        <a:pt x="1" y="1734"/>
                      </a:lnTo>
                      <a:cubicBezTo>
                        <a:pt x="1" y="1818"/>
                        <a:pt x="64" y="1886"/>
                        <a:pt x="148" y="1886"/>
                      </a:cubicBezTo>
                      <a:cubicBezTo>
                        <a:pt x="231" y="1886"/>
                        <a:pt x="299" y="1818"/>
                        <a:pt x="299" y="1734"/>
                      </a:cubicBezTo>
                      <a:lnTo>
                        <a:pt x="299" y="701"/>
                      </a:lnTo>
                      <a:cubicBezTo>
                        <a:pt x="299" y="481"/>
                        <a:pt x="476" y="304"/>
                        <a:pt x="696" y="304"/>
                      </a:cubicBezTo>
                      <a:lnTo>
                        <a:pt x="5412" y="304"/>
                      </a:lnTo>
                      <a:cubicBezTo>
                        <a:pt x="5496" y="304"/>
                        <a:pt x="5559" y="236"/>
                        <a:pt x="5559" y="153"/>
                      </a:cubicBezTo>
                      <a:cubicBezTo>
                        <a:pt x="5559" y="69"/>
                        <a:pt x="5496" y="1"/>
                        <a:pt x="54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0" name="Google Shape;1255;p29">
                  <a:extLst>
                    <a:ext uri="{FF2B5EF4-FFF2-40B4-BE49-F238E27FC236}">
                      <a16:creationId xmlns:a16="http://schemas.microsoft.com/office/drawing/2014/main" id="{CF3B70DB-A083-6A88-08F0-EDDF49DFB55A}"/>
                    </a:ext>
                  </a:extLst>
                </p:cNvPr>
                <p:cNvSpPr/>
                <p:nvPr/>
              </p:nvSpPr>
              <p:spPr>
                <a:xfrm>
                  <a:off x="2145334" y="3393175"/>
                  <a:ext cx="1284818" cy="741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9" h="5408" extrusionOk="0">
                      <a:moveTo>
                        <a:pt x="1171" y="1"/>
                      </a:moveTo>
                      <a:cubicBezTo>
                        <a:pt x="1107" y="1"/>
                        <a:pt x="1058" y="35"/>
                        <a:pt x="1028" y="84"/>
                      </a:cubicBezTo>
                      <a:lnTo>
                        <a:pt x="490" y="84"/>
                      </a:lnTo>
                      <a:cubicBezTo>
                        <a:pt x="284" y="84"/>
                        <a:pt x="118" y="250"/>
                        <a:pt x="118" y="456"/>
                      </a:cubicBezTo>
                      <a:lnTo>
                        <a:pt x="118" y="3865"/>
                      </a:lnTo>
                      <a:cubicBezTo>
                        <a:pt x="49" y="3884"/>
                        <a:pt x="0" y="3948"/>
                        <a:pt x="0" y="4022"/>
                      </a:cubicBezTo>
                      <a:lnTo>
                        <a:pt x="0" y="4521"/>
                      </a:lnTo>
                      <a:cubicBezTo>
                        <a:pt x="0" y="4595"/>
                        <a:pt x="49" y="4653"/>
                        <a:pt x="118" y="4673"/>
                      </a:cubicBezTo>
                      <a:lnTo>
                        <a:pt x="118" y="5035"/>
                      </a:lnTo>
                      <a:cubicBezTo>
                        <a:pt x="118" y="5241"/>
                        <a:pt x="284" y="5407"/>
                        <a:pt x="490" y="5407"/>
                      </a:cubicBezTo>
                      <a:lnTo>
                        <a:pt x="8997" y="5407"/>
                      </a:lnTo>
                      <a:cubicBezTo>
                        <a:pt x="9202" y="5407"/>
                        <a:pt x="9369" y="5241"/>
                        <a:pt x="9369" y="5035"/>
                      </a:cubicBezTo>
                      <a:lnTo>
                        <a:pt x="9369" y="456"/>
                      </a:lnTo>
                      <a:cubicBezTo>
                        <a:pt x="9369" y="250"/>
                        <a:pt x="9202" y="84"/>
                        <a:pt x="8997" y="84"/>
                      </a:cubicBezTo>
                      <a:lnTo>
                        <a:pt x="1724" y="84"/>
                      </a:lnTo>
                      <a:cubicBezTo>
                        <a:pt x="1695" y="35"/>
                        <a:pt x="1641" y="1"/>
                        <a:pt x="1582" y="1"/>
                      </a:cubicBezTo>
                      <a:cubicBezTo>
                        <a:pt x="1523" y="1"/>
                        <a:pt x="1469" y="35"/>
                        <a:pt x="1440" y="84"/>
                      </a:cubicBezTo>
                      <a:lnTo>
                        <a:pt x="1308" y="84"/>
                      </a:lnTo>
                      <a:cubicBezTo>
                        <a:pt x="1283" y="35"/>
                        <a:pt x="1229" y="1"/>
                        <a:pt x="11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1" name="Google Shape;1256;p29">
                  <a:extLst>
                    <a:ext uri="{FF2B5EF4-FFF2-40B4-BE49-F238E27FC236}">
                      <a16:creationId xmlns:a16="http://schemas.microsoft.com/office/drawing/2014/main" id="{3C2FEF8B-ABCC-306E-C9A8-C3ACF022C358}"/>
                    </a:ext>
                  </a:extLst>
                </p:cNvPr>
                <p:cNvSpPr/>
                <p:nvPr/>
              </p:nvSpPr>
              <p:spPr>
                <a:xfrm>
                  <a:off x="2191549" y="3404557"/>
                  <a:ext cx="1222559" cy="730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5" h="5325" extrusionOk="0">
                      <a:moveTo>
                        <a:pt x="373" y="1"/>
                      </a:moveTo>
                      <a:cubicBezTo>
                        <a:pt x="167" y="1"/>
                        <a:pt x="1" y="167"/>
                        <a:pt x="1" y="373"/>
                      </a:cubicBezTo>
                      <a:lnTo>
                        <a:pt x="1" y="4952"/>
                      </a:lnTo>
                      <a:cubicBezTo>
                        <a:pt x="1" y="5158"/>
                        <a:pt x="167" y="5324"/>
                        <a:pt x="373" y="5324"/>
                      </a:cubicBezTo>
                      <a:lnTo>
                        <a:pt x="8542" y="5324"/>
                      </a:lnTo>
                      <a:cubicBezTo>
                        <a:pt x="8748" y="5324"/>
                        <a:pt x="8914" y="5158"/>
                        <a:pt x="8914" y="4952"/>
                      </a:cubicBezTo>
                      <a:lnTo>
                        <a:pt x="8914" y="373"/>
                      </a:lnTo>
                      <a:cubicBezTo>
                        <a:pt x="8914" y="167"/>
                        <a:pt x="8748" y="1"/>
                        <a:pt x="8542" y="1"/>
                      </a:cubicBezTo>
                      <a:close/>
                    </a:path>
                  </a:pathLst>
                </a:custGeom>
                <a:solidFill>
                  <a:srgbClr val="85888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2" name="Google Shape;1257;p29">
                  <a:extLst>
                    <a:ext uri="{FF2B5EF4-FFF2-40B4-BE49-F238E27FC236}">
                      <a16:creationId xmlns:a16="http://schemas.microsoft.com/office/drawing/2014/main" id="{F9ED8510-7103-68AF-1B04-00022EEFBD69}"/>
                    </a:ext>
                  </a:extLst>
                </p:cNvPr>
                <p:cNvSpPr/>
                <p:nvPr/>
              </p:nvSpPr>
              <p:spPr>
                <a:xfrm>
                  <a:off x="2128466" y="3922383"/>
                  <a:ext cx="45117" cy="112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824" extrusionOk="0">
                      <a:moveTo>
                        <a:pt x="167" y="1"/>
                      </a:moveTo>
                      <a:cubicBezTo>
                        <a:pt x="74" y="1"/>
                        <a:pt x="1" y="74"/>
                        <a:pt x="1" y="163"/>
                      </a:cubicBezTo>
                      <a:lnTo>
                        <a:pt x="1" y="662"/>
                      </a:lnTo>
                      <a:cubicBezTo>
                        <a:pt x="1" y="750"/>
                        <a:pt x="74" y="824"/>
                        <a:pt x="167" y="824"/>
                      </a:cubicBezTo>
                      <a:cubicBezTo>
                        <a:pt x="255" y="824"/>
                        <a:pt x="329" y="750"/>
                        <a:pt x="329" y="662"/>
                      </a:cubicBezTo>
                      <a:lnTo>
                        <a:pt x="329" y="163"/>
                      </a:lnTo>
                      <a:cubicBezTo>
                        <a:pt x="329" y="74"/>
                        <a:pt x="255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B7B3B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3" name="Google Shape;1258;p29">
                  <a:extLst>
                    <a:ext uri="{FF2B5EF4-FFF2-40B4-BE49-F238E27FC236}">
                      <a16:creationId xmlns:a16="http://schemas.microsoft.com/office/drawing/2014/main" id="{6DF34B34-A45A-99B4-F6E4-50BAB8C471AD}"/>
                    </a:ext>
                  </a:extLst>
                </p:cNvPr>
                <p:cNvSpPr/>
                <p:nvPr/>
              </p:nvSpPr>
              <p:spPr>
                <a:xfrm>
                  <a:off x="2266837" y="3393175"/>
                  <a:ext cx="44432" cy="112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" h="824" extrusionOk="0">
                      <a:moveTo>
                        <a:pt x="162" y="1"/>
                      </a:moveTo>
                      <a:cubicBezTo>
                        <a:pt x="74" y="1"/>
                        <a:pt x="0" y="74"/>
                        <a:pt x="0" y="162"/>
                      </a:cubicBezTo>
                      <a:lnTo>
                        <a:pt x="0" y="662"/>
                      </a:lnTo>
                      <a:cubicBezTo>
                        <a:pt x="0" y="750"/>
                        <a:pt x="74" y="823"/>
                        <a:pt x="162" y="823"/>
                      </a:cubicBezTo>
                      <a:cubicBezTo>
                        <a:pt x="255" y="823"/>
                        <a:pt x="324" y="750"/>
                        <a:pt x="324" y="662"/>
                      </a:cubicBezTo>
                      <a:lnTo>
                        <a:pt x="324" y="162"/>
                      </a:lnTo>
                      <a:cubicBezTo>
                        <a:pt x="324" y="74"/>
                        <a:pt x="255" y="1"/>
                        <a:pt x="162" y="1"/>
                      </a:cubicBezTo>
                      <a:close/>
                    </a:path>
                  </a:pathLst>
                </a:custGeom>
                <a:solidFill>
                  <a:srgbClr val="9591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4" name="Google Shape;1259;p29">
                  <a:extLst>
                    <a:ext uri="{FF2B5EF4-FFF2-40B4-BE49-F238E27FC236}">
                      <a16:creationId xmlns:a16="http://schemas.microsoft.com/office/drawing/2014/main" id="{AD5CE5E0-98AB-C5A8-CE0A-0CE77516EAEE}"/>
                    </a:ext>
                  </a:extLst>
                </p:cNvPr>
                <p:cNvSpPr/>
                <p:nvPr/>
              </p:nvSpPr>
              <p:spPr>
                <a:xfrm>
                  <a:off x="2323201" y="3393175"/>
                  <a:ext cx="44569" cy="112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824" extrusionOk="0">
                      <a:moveTo>
                        <a:pt x="162" y="1"/>
                      </a:moveTo>
                      <a:cubicBezTo>
                        <a:pt x="74" y="1"/>
                        <a:pt x="1" y="74"/>
                        <a:pt x="1" y="162"/>
                      </a:cubicBezTo>
                      <a:lnTo>
                        <a:pt x="1" y="662"/>
                      </a:lnTo>
                      <a:cubicBezTo>
                        <a:pt x="1" y="750"/>
                        <a:pt x="74" y="823"/>
                        <a:pt x="162" y="823"/>
                      </a:cubicBezTo>
                      <a:cubicBezTo>
                        <a:pt x="256" y="823"/>
                        <a:pt x="324" y="750"/>
                        <a:pt x="324" y="662"/>
                      </a:cubicBezTo>
                      <a:lnTo>
                        <a:pt x="324" y="162"/>
                      </a:lnTo>
                      <a:cubicBezTo>
                        <a:pt x="324" y="74"/>
                        <a:pt x="256" y="1"/>
                        <a:pt x="162" y="1"/>
                      </a:cubicBezTo>
                      <a:close/>
                    </a:path>
                  </a:pathLst>
                </a:custGeom>
                <a:solidFill>
                  <a:srgbClr val="9591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5" name="Google Shape;1260;p29">
                  <a:extLst>
                    <a:ext uri="{FF2B5EF4-FFF2-40B4-BE49-F238E27FC236}">
                      <a16:creationId xmlns:a16="http://schemas.microsoft.com/office/drawing/2014/main" id="{3E384189-6DBC-850A-5D6C-4B5920846AEE}"/>
                    </a:ext>
                  </a:extLst>
                </p:cNvPr>
                <p:cNvSpPr/>
                <p:nvPr/>
              </p:nvSpPr>
              <p:spPr>
                <a:xfrm>
                  <a:off x="2144648" y="3404557"/>
                  <a:ext cx="1222421" cy="730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4" h="5325" extrusionOk="0">
                      <a:moveTo>
                        <a:pt x="372" y="1"/>
                      </a:moveTo>
                      <a:cubicBezTo>
                        <a:pt x="167" y="1"/>
                        <a:pt x="0" y="167"/>
                        <a:pt x="0" y="373"/>
                      </a:cubicBezTo>
                      <a:lnTo>
                        <a:pt x="0" y="4952"/>
                      </a:lnTo>
                      <a:cubicBezTo>
                        <a:pt x="0" y="5158"/>
                        <a:pt x="167" y="5324"/>
                        <a:pt x="372" y="5324"/>
                      </a:cubicBezTo>
                      <a:lnTo>
                        <a:pt x="8541" y="5324"/>
                      </a:lnTo>
                      <a:cubicBezTo>
                        <a:pt x="8747" y="5324"/>
                        <a:pt x="8913" y="5158"/>
                        <a:pt x="8913" y="4952"/>
                      </a:cubicBezTo>
                      <a:lnTo>
                        <a:pt x="8913" y="373"/>
                      </a:lnTo>
                      <a:cubicBezTo>
                        <a:pt x="8913" y="167"/>
                        <a:pt x="8747" y="1"/>
                        <a:pt x="8541" y="1"/>
                      </a:cubicBez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6" name="Google Shape;1261;p29">
                  <a:extLst>
                    <a:ext uri="{FF2B5EF4-FFF2-40B4-BE49-F238E27FC236}">
                      <a16:creationId xmlns:a16="http://schemas.microsoft.com/office/drawing/2014/main" id="{EA1A5B7E-554A-055E-FD5E-6DD5842BCE0D}"/>
                    </a:ext>
                  </a:extLst>
                </p:cNvPr>
                <p:cNvSpPr/>
                <p:nvPr/>
              </p:nvSpPr>
              <p:spPr>
                <a:xfrm>
                  <a:off x="2237901" y="3469834"/>
                  <a:ext cx="1016307" cy="59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4369" extrusionOk="0">
                      <a:moveTo>
                        <a:pt x="1" y="0"/>
                      </a:moveTo>
                      <a:lnTo>
                        <a:pt x="1" y="4369"/>
                      </a:lnTo>
                      <a:lnTo>
                        <a:pt x="7411" y="4369"/>
                      </a:lnTo>
                      <a:lnTo>
                        <a:pt x="741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7" name="Google Shape;1262;p29">
                  <a:extLst>
                    <a:ext uri="{FF2B5EF4-FFF2-40B4-BE49-F238E27FC236}">
                      <a16:creationId xmlns:a16="http://schemas.microsoft.com/office/drawing/2014/main" id="{2CDAABCD-FF22-CA7B-1A7B-DD92CAE061BF}"/>
                    </a:ext>
                  </a:extLst>
                </p:cNvPr>
                <p:cNvSpPr/>
                <p:nvPr/>
              </p:nvSpPr>
              <p:spPr>
                <a:xfrm>
                  <a:off x="2168784" y="4016459"/>
                  <a:ext cx="53208" cy="52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" h="383" extrusionOk="0">
                      <a:moveTo>
                        <a:pt x="191" y="1"/>
                      </a:moveTo>
                      <a:cubicBezTo>
                        <a:pt x="89" y="1"/>
                        <a:pt x="0" y="84"/>
                        <a:pt x="0" y="192"/>
                      </a:cubicBezTo>
                      <a:cubicBezTo>
                        <a:pt x="0" y="299"/>
                        <a:pt x="89" y="383"/>
                        <a:pt x="191" y="383"/>
                      </a:cubicBezTo>
                      <a:cubicBezTo>
                        <a:pt x="299" y="383"/>
                        <a:pt x="387" y="299"/>
                        <a:pt x="387" y="192"/>
                      </a:cubicBezTo>
                      <a:cubicBezTo>
                        <a:pt x="387" y="84"/>
                        <a:pt x="299" y="1"/>
                        <a:pt x="191" y="1"/>
                      </a:cubicBezTo>
                      <a:close/>
                    </a:path>
                  </a:pathLst>
                </a:custGeom>
                <a:solidFill>
                  <a:srgbClr val="D3D2D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8" name="Google Shape;1263;p29">
                  <a:extLst>
                    <a:ext uri="{FF2B5EF4-FFF2-40B4-BE49-F238E27FC236}">
                      <a16:creationId xmlns:a16="http://schemas.microsoft.com/office/drawing/2014/main" id="{B097FB2D-20E1-EC2C-D9E3-0DC5D77ACE0E}"/>
                    </a:ext>
                  </a:extLst>
                </p:cNvPr>
                <p:cNvSpPr/>
                <p:nvPr/>
              </p:nvSpPr>
              <p:spPr>
                <a:xfrm>
                  <a:off x="2177561" y="4024550"/>
                  <a:ext cx="35655" cy="3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" h="265" extrusionOk="0">
                      <a:moveTo>
                        <a:pt x="127" y="0"/>
                      </a:moveTo>
                      <a:cubicBezTo>
                        <a:pt x="59" y="0"/>
                        <a:pt x="0" y="59"/>
                        <a:pt x="0" y="133"/>
                      </a:cubicBezTo>
                      <a:cubicBezTo>
                        <a:pt x="0" y="206"/>
                        <a:pt x="59" y="265"/>
                        <a:pt x="127" y="265"/>
                      </a:cubicBezTo>
                      <a:cubicBezTo>
                        <a:pt x="201" y="265"/>
                        <a:pt x="260" y="206"/>
                        <a:pt x="260" y="133"/>
                      </a:cubicBezTo>
                      <a:cubicBezTo>
                        <a:pt x="260" y="59"/>
                        <a:pt x="201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9C9C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9" name="Google Shape;1264;p29">
                  <a:extLst>
                    <a:ext uri="{FF2B5EF4-FFF2-40B4-BE49-F238E27FC236}">
                      <a16:creationId xmlns:a16="http://schemas.microsoft.com/office/drawing/2014/main" id="{41AE38D7-14DD-2CAC-C8FA-3BB590D946D3}"/>
                    </a:ext>
                  </a:extLst>
                </p:cNvPr>
                <p:cNvSpPr/>
                <p:nvPr/>
              </p:nvSpPr>
              <p:spPr>
                <a:xfrm>
                  <a:off x="2187572" y="4035246"/>
                  <a:ext cx="15633" cy="14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" h="109" extrusionOk="0">
                      <a:moveTo>
                        <a:pt x="54" y="1"/>
                      </a:moveTo>
                      <a:cubicBezTo>
                        <a:pt x="25" y="1"/>
                        <a:pt x="1" y="25"/>
                        <a:pt x="1" y="55"/>
                      </a:cubicBezTo>
                      <a:cubicBezTo>
                        <a:pt x="1" y="84"/>
                        <a:pt x="25" y="108"/>
                        <a:pt x="54" y="108"/>
                      </a:cubicBezTo>
                      <a:cubicBezTo>
                        <a:pt x="89" y="108"/>
                        <a:pt x="113" y="84"/>
                        <a:pt x="113" y="55"/>
                      </a:cubicBezTo>
                      <a:cubicBezTo>
                        <a:pt x="113" y="25"/>
                        <a:pt x="89" y="1"/>
                        <a:pt x="5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0" name="Google Shape;1265;p29">
                  <a:extLst>
                    <a:ext uri="{FF2B5EF4-FFF2-40B4-BE49-F238E27FC236}">
                      <a16:creationId xmlns:a16="http://schemas.microsoft.com/office/drawing/2014/main" id="{85D1C048-7B43-637F-FDA1-CB63E0B99EDE}"/>
                    </a:ext>
                  </a:extLst>
                </p:cNvPr>
                <p:cNvSpPr/>
                <p:nvPr/>
              </p:nvSpPr>
              <p:spPr>
                <a:xfrm>
                  <a:off x="2182224" y="3972849"/>
                  <a:ext cx="26330" cy="27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97" extrusionOk="0">
                      <a:moveTo>
                        <a:pt x="93" y="0"/>
                      </a:moveTo>
                      <a:cubicBezTo>
                        <a:pt x="44" y="0"/>
                        <a:pt x="0" y="44"/>
                        <a:pt x="0" y="98"/>
                      </a:cubicBezTo>
                      <a:cubicBezTo>
                        <a:pt x="0" y="152"/>
                        <a:pt x="44" y="196"/>
                        <a:pt x="93" y="196"/>
                      </a:cubicBezTo>
                      <a:cubicBezTo>
                        <a:pt x="147" y="196"/>
                        <a:pt x="191" y="152"/>
                        <a:pt x="191" y="98"/>
                      </a:cubicBezTo>
                      <a:cubicBezTo>
                        <a:pt x="191" y="44"/>
                        <a:pt x="147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D3D2D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1" name="Google Shape;1266;p29">
                  <a:extLst>
                    <a:ext uri="{FF2B5EF4-FFF2-40B4-BE49-F238E27FC236}">
                      <a16:creationId xmlns:a16="http://schemas.microsoft.com/office/drawing/2014/main" id="{2391B16F-596E-6354-852F-714613E737C8}"/>
                    </a:ext>
                  </a:extLst>
                </p:cNvPr>
                <p:cNvSpPr/>
                <p:nvPr/>
              </p:nvSpPr>
              <p:spPr>
                <a:xfrm>
                  <a:off x="2186201" y="3976826"/>
                  <a:ext cx="18376" cy="18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" h="133" extrusionOk="0">
                      <a:moveTo>
                        <a:pt x="64" y="1"/>
                      </a:moveTo>
                      <a:cubicBezTo>
                        <a:pt x="30" y="1"/>
                        <a:pt x="1" y="30"/>
                        <a:pt x="1" y="69"/>
                      </a:cubicBezTo>
                      <a:cubicBezTo>
                        <a:pt x="1" y="103"/>
                        <a:pt x="30" y="133"/>
                        <a:pt x="64" y="133"/>
                      </a:cubicBezTo>
                      <a:cubicBezTo>
                        <a:pt x="104" y="133"/>
                        <a:pt x="133" y="103"/>
                        <a:pt x="133" y="69"/>
                      </a:cubicBezTo>
                      <a:cubicBezTo>
                        <a:pt x="133" y="30"/>
                        <a:pt x="104" y="1"/>
                        <a:pt x="64" y="1"/>
                      </a:cubicBezTo>
                      <a:close/>
                    </a:path>
                  </a:pathLst>
                </a:custGeom>
                <a:solidFill>
                  <a:srgbClr val="9C9C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2" name="Google Shape;1267;p29">
                  <a:extLst>
                    <a:ext uri="{FF2B5EF4-FFF2-40B4-BE49-F238E27FC236}">
                      <a16:creationId xmlns:a16="http://schemas.microsoft.com/office/drawing/2014/main" id="{C3AB7956-021D-6772-E34F-8E8CCE3EFC64}"/>
                    </a:ext>
                  </a:extLst>
                </p:cNvPr>
                <p:cNvSpPr/>
                <p:nvPr/>
              </p:nvSpPr>
              <p:spPr>
                <a:xfrm>
                  <a:off x="2191549" y="3982174"/>
                  <a:ext cx="7542" cy="8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" h="60" extrusionOk="0">
                      <a:moveTo>
                        <a:pt x="25" y="1"/>
                      </a:moveTo>
                      <a:cubicBezTo>
                        <a:pt x="11" y="1"/>
                        <a:pt x="1" y="15"/>
                        <a:pt x="1" y="30"/>
                      </a:cubicBezTo>
                      <a:cubicBezTo>
                        <a:pt x="1" y="45"/>
                        <a:pt x="11" y="60"/>
                        <a:pt x="25" y="60"/>
                      </a:cubicBezTo>
                      <a:cubicBezTo>
                        <a:pt x="45" y="60"/>
                        <a:pt x="55" y="45"/>
                        <a:pt x="55" y="30"/>
                      </a:cubicBezTo>
                      <a:cubicBezTo>
                        <a:pt x="55" y="15"/>
                        <a:pt x="45" y="1"/>
                        <a:pt x="2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3" name="Google Shape;1268;p29">
                  <a:extLst>
                    <a:ext uri="{FF2B5EF4-FFF2-40B4-BE49-F238E27FC236}">
                      <a16:creationId xmlns:a16="http://schemas.microsoft.com/office/drawing/2014/main" id="{C4ABD91A-BFE3-C810-3EF0-78029E7AB8F1}"/>
                    </a:ext>
                  </a:extLst>
                </p:cNvPr>
                <p:cNvSpPr/>
                <p:nvPr/>
              </p:nvSpPr>
              <p:spPr>
                <a:xfrm>
                  <a:off x="3279595" y="3666487"/>
                  <a:ext cx="57322" cy="193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1412" fill="none" extrusionOk="0">
                      <a:moveTo>
                        <a:pt x="1" y="207"/>
                      </a:moveTo>
                      <a:lnTo>
                        <a:pt x="1" y="1206"/>
                      </a:lnTo>
                      <a:cubicBezTo>
                        <a:pt x="1" y="1318"/>
                        <a:pt x="94" y="1411"/>
                        <a:pt x="211" y="1411"/>
                      </a:cubicBezTo>
                      <a:cubicBezTo>
                        <a:pt x="324" y="1411"/>
                        <a:pt x="417" y="1318"/>
                        <a:pt x="417" y="1206"/>
                      </a:cubicBezTo>
                      <a:lnTo>
                        <a:pt x="417" y="207"/>
                      </a:lnTo>
                      <a:cubicBezTo>
                        <a:pt x="417" y="94"/>
                        <a:pt x="324" y="1"/>
                        <a:pt x="211" y="1"/>
                      </a:cubicBezTo>
                      <a:cubicBezTo>
                        <a:pt x="94" y="1"/>
                        <a:pt x="1" y="94"/>
                        <a:pt x="1" y="207"/>
                      </a:cubicBezTo>
                      <a:close/>
                      <a:moveTo>
                        <a:pt x="324" y="207"/>
                      </a:moveTo>
                      <a:lnTo>
                        <a:pt x="324" y="1206"/>
                      </a:lnTo>
                      <a:cubicBezTo>
                        <a:pt x="324" y="1269"/>
                        <a:pt x="275" y="1318"/>
                        <a:pt x="211" y="1318"/>
                      </a:cubicBezTo>
                      <a:cubicBezTo>
                        <a:pt x="148" y="1318"/>
                        <a:pt x="94" y="1269"/>
                        <a:pt x="94" y="1206"/>
                      </a:cubicBezTo>
                      <a:lnTo>
                        <a:pt x="94" y="207"/>
                      </a:lnTo>
                      <a:cubicBezTo>
                        <a:pt x="94" y="148"/>
                        <a:pt x="148" y="94"/>
                        <a:pt x="211" y="94"/>
                      </a:cubicBezTo>
                      <a:cubicBezTo>
                        <a:pt x="275" y="94"/>
                        <a:pt x="324" y="143"/>
                        <a:pt x="324" y="207"/>
                      </a:cubicBezTo>
                      <a:close/>
                    </a:path>
                  </a:pathLst>
                </a:custGeom>
                <a:noFill/>
                <a:ln w="725" cap="flat" cmpd="sng">
                  <a:solidFill>
                    <a:srgbClr val="ACAEB7"/>
                  </a:solidFill>
                  <a:prstDash val="solid"/>
                  <a:miter lim="489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4" name="Google Shape;1269;p29">
                  <a:extLst>
                    <a:ext uri="{FF2B5EF4-FFF2-40B4-BE49-F238E27FC236}">
                      <a16:creationId xmlns:a16="http://schemas.microsoft.com/office/drawing/2014/main" id="{9B3A204E-ECDE-BAC9-7FE1-E8150E1F69BA}"/>
                    </a:ext>
                  </a:extLst>
                </p:cNvPr>
                <p:cNvSpPr/>
                <p:nvPr/>
              </p:nvSpPr>
              <p:spPr>
                <a:xfrm>
                  <a:off x="3286315" y="3672658"/>
                  <a:ext cx="44432" cy="181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" h="1323" extrusionOk="0">
                      <a:moveTo>
                        <a:pt x="162" y="0"/>
                      </a:moveTo>
                      <a:cubicBezTo>
                        <a:pt x="69" y="0"/>
                        <a:pt x="1" y="74"/>
                        <a:pt x="1" y="162"/>
                      </a:cubicBezTo>
                      <a:lnTo>
                        <a:pt x="1" y="1161"/>
                      </a:lnTo>
                      <a:cubicBezTo>
                        <a:pt x="1" y="1249"/>
                        <a:pt x="69" y="1322"/>
                        <a:pt x="162" y="1322"/>
                      </a:cubicBezTo>
                      <a:cubicBezTo>
                        <a:pt x="251" y="1322"/>
                        <a:pt x="324" y="1249"/>
                        <a:pt x="324" y="1161"/>
                      </a:cubicBezTo>
                      <a:lnTo>
                        <a:pt x="324" y="162"/>
                      </a:lnTo>
                      <a:cubicBezTo>
                        <a:pt x="324" y="74"/>
                        <a:pt x="251" y="0"/>
                        <a:pt x="162" y="0"/>
                      </a:cubicBezTo>
                      <a:close/>
                    </a:path>
                  </a:pathLst>
                </a:custGeom>
                <a:solidFill>
                  <a:srgbClr val="D3D2D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5" name="Google Shape;1270;p29">
                  <a:extLst>
                    <a:ext uri="{FF2B5EF4-FFF2-40B4-BE49-F238E27FC236}">
                      <a16:creationId xmlns:a16="http://schemas.microsoft.com/office/drawing/2014/main" id="{FB5DC94C-3434-FB19-8ACB-D207BAC0A7A8}"/>
                    </a:ext>
                  </a:extLst>
                </p:cNvPr>
                <p:cNvSpPr/>
                <p:nvPr/>
              </p:nvSpPr>
              <p:spPr>
                <a:xfrm>
                  <a:off x="3379705" y="3718325"/>
                  <a:ext cx="22353" cy="90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657" extrusionOk="0">
                      <a:moveTo>
                        <a:pt x="79" y="0"/>
                      </a:moveTo>
                      <a:cubicBezTo>
                        <a:pt x="35" y="0"/>
                        <a:pt x="1" y="34"/>
                        <a:pt x="1" y="78"/>
                      </a:cubicBezTo>
                      <a:lnTo>
                        <a:pt x="1" y="578"/>
                      </a:lnTo>
                      <a:cubicBezTo>
                        <a:pt x="1" y="622"/>
                        <a:pt x="35" y="656"/>
                        <a:pt x="79" y="656"/>
                      </a:cubicBezTo>
                      <a:cubicBezTo>
                        <a:pt x="123" y="656"/>
                        <a:pt x="162" y="622"/>
                        <a:pt x="162" y="578"/>
                      </a:cubicBezTo>
                      <a:lnTo>
                        <a:pt x="162" y="78"/>
                      </a:lnTo>
                      <a:cubicBezTo>
                        <a:pt x="162" y="34"/>
                        <a:pt x="123" y="0"/>
                        <a:pt x="79" y="0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6" name="Google Shape;1271;p29">
                  <a:extLst>
                    <a:ext uri="{FF2B5EF4-FFF2-40B4-BE49-F238E27FC236}">
                      <a16:creationId xmlns:a16="http://schemas.microsoft.com/office/drawing/2014/main" id="{ABB05879-876A-E933-B09A-DFCC5D4772C2}"/>
                    </a:ext>
                  </a:extLst>
                </p:cNvPr>
                <p:cNvSpPr/>
                <p:nvPr/>
              </p:nvSpPr>
              <p:spPr>
                <a:xfrm>
                  <a:off x="3376963" y="4048686"/>
                  <a:ext cx="8914" cy="8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5" extrusionOk="0">
                      <a:moveTo>
                        <a:pt x="35" y="1"/>
                      </a:moveTo>
                      <a:cubicBezTo>
                        <a:pt x="16" y="1"/>
                        <a:pt x="1" y="15"/>
                        <a:pt x="1" y="35"/>
                      </a:cubicBezTo>
                      <a:cubicBezTo>
                        <a:pt x="1" y="54"/>
                        <a:pt x="16" y="64"/>
                        <a:pt x="35" y="64"/>
                      </a:cubicBezTo>
                      <a:cubicBezTo>
                        <a:pt x="50" y="64"/>
                        <a:pt x="65" y="54"/>
                        <a:pt x="65" y="35"/>
                      </a:cubicBezTo>
                      <a:cubicBezTo>
                        <a:pt x="65" y="15"/>
                        <a:pt x="50" y="1"/>
                        <a:pt x="35" y="1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7" name="Google Shape;1272;p29">
                  <a:extLst>
                    <a:ext uri="{FF2B5EF4-FFF2-40B4-BE49-F238E27FC236}">
                      <a16:creationId xmlns:a16="http://schemas.microsoft.com/office/drawing/2014/main" id="{89B08A0E-D1E6-A74B-077E-782675A957DE}"/>
                    </a:ext>
                  </a:extLst>
                </p:cNvPr>
                <p:cNvSpPr/>
                <p:nvPr/>
              </p:nvSpPr>
              <p:spPr>
                <a:xfrm>
                  <a:off x="3376963" y="4031269"/>
                  <a:ext cx="8914" cy="8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4" extrusionOk="0">
                      <a:moveTo>
                        <a:pt x="35" y="0"/>
                      </a:moveTo>
                      <a:cubicBezTo>
                        <a:pt x="16" y="0"/>
                        <a:pt x="1" y="15"/>
                        <a:pt x="1" y="30"/>
                      </a:cubicBezTo>
                      <a:cubicBezTo>
                        <a:pt x="1" y="49"/>
                        <a:pt x="16" y="64"/>
                        <a:pt x="35" y="64"/>
                      </a:cubicBezTo>
                      <a:cubicBezTo>
                        <a:pt x="55" y="64"/>
                        <a:pt x="65" y="49"/>
                        <a:pt x="65" y="30"/>
                      </a:cubicBezTo>
                      <a:cubicBezTo>
                        <a:pt x="65" y="15"/>
                        <a:pt x="55" y="0"/>
                        <a:pt x="35" y="0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8" name="Google Shape;1273;p29">
                  <a:extLst>
                    <a:ext uri="{FF2B5EF4-FFF2-40B4-BE49-F238E27FC236}">
                      <a16:creationId xmlns:a16="http://schemas.microsoft.com/office/drawing/2014/main" id="{AFC7F6F5-1990-F9B0-5628-E42E015D3525}"/>
                    </a:ext>
                  </a:extLst>
                </p:cNvPr>
                <p:cNvSpPr/>
                <p:nvPr/>
              </p:nvSpPr>
              <p:spPr>
                <a:xfrm>
                  <a:off x="3376963" y="4013167"/>
                  <a:ext cx="8914" cy="8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4" extrusionOk="0">
                      <a:moveTo>
                        <a:pt x="35" y="0"/>
                      </a:moveTo>
                      <a:cubicBezTo>
                        <a:pt x="16" y="0"/>
                        <a:pt x="1" y="15"/>
                        <a:pt x="1" y="29"/>
                      </a:cubicBezTo>
                      <a:cubicBezTo>
                        <a:pt x="1" y="49"/>
                        <a:pt x="16" y="64"/>
                        <a:pt x="35" y="64"/>
                      </a:cubicBezTo>
                      <a:cubicBezTo>
                        <a:pt x="55" y="64"/>
                        <a:pt x="65" y="49"/>
                        <a:pt x="65" y="29"/>
                      </a:cubicBezTo>
                      <a:cubicBezTo>
                        <a:pt x="65" y="15"/>
                        <a:pt x="55" y="0"/>
                        <a:pt x="35" y="0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9" name="Google Shape;1274;p29">
                  <a:extLst>
                    <a:ext uri="{FF2B5EF4-FFF2-40B4-BE49-F238E27FC236}">
                      <a16:creationId xmlns:a16="http://schemas.microsoft.com/office/drawing/2014/main" id="{E89954EA-6C3D-F47F-C598-935F0841A6B6}"/>
                    </a:ext>
                  </a:extLst>
                </p:cNvPr>
                <p:cNvSpPr/>
                <p:nvPr/>
              </p:nvSpPr>
              <p:spPr>
                <a:xfrm>
                  <a:off x="3376963" y="3994928"/>
                  <a:ext cx="8914" cy="8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5" extrusionOk="0">
                      <a:moveTo>
                        <a:pt x="35" y="1"/>
                      </a:moveTo>
                      <a:cubicBezTo>
                        <a:pt x="16" y="1"/>
                        <a:pt x="1" y="16"/>
                        <a:pt x="1" y="30"/>
                      </a:cubicBezTo>
                      <a:cubicBezTo>
                        <a:pt x="1" y="50"/>
                        <a:pt x="16" y="64"/>
                        <a:pt x="35" y="64"/>
                      </a:cubicBezTo>
                      <a:cubicBezTo>
                        <a:pt x="50" y="64"/>
                        <a:pt x="65" y="50"/>
                        <a:pt x="65" y="30"/>
                      </a:cubicBezTo>
                      <a:cubicBezTo>
                        <a:pt x="65" y="16"/>
                        <a:pt x="50" y="1"/>
                        <a:pt x="35" y="1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0" name="Google Shape;1275;p29">
                  <a:extLst>
                    <a:ext uri="{FF2B5EF4-FFF2-40B4-BE49-F238E27FC236}">
                      <a16:creationId xmlns:a16="http://schemas.microsoft.com/office/drawing/2014/main" id="{789D4FE4-40CB-91BA-12FD-4517EB248CD5}"/>
                    </a:ext>
                  </a:extLst>
                </p:cNvPr>
                <p:cNvSpPr/>
                <p:nvPr/>
              </p:nvSpPr>
              <p:spPr>
                <a:xfrm>
                  <a:off x="3395202" y="4048686"/>
                  <a:ext cx="8777" cy="8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65" extrusionOk="0">
                      <a:moveTo>
                        <a:pt x="30" y="1"/>
                      </a:moveTo>
                      <a:cubicBezTo>
                        <a:pt x="15" y="1"/>
                        <a:pt x="0" y="15"/>
                        <a:pt x="0" y="35"/>
                      </a:cubicBezTo>
                      <a:cubicBezTo>
                        <a:pt x="0" y="54"/>
                        <a:pt x="15" y="64"/>
                        <a:pt x="30" y="64"/>
                      </a:cubicBezTo>
                      <a:cubicBezTo>
                        <a:pt x="49" y="64"/>
                        <a:pt x="64" y="54"/>
                        <a:pt x="64" y="35"/>
                      </a:cubicBezTo>
                      <a:cubicBezTo>
                        <a:pt x="64" y="15"/>
                        <a:pt x="49" y="1"/>
                        <a:pt x="30" y="1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1" name="Google Shape;1276;p29">
                  <a:extLst>
                    <a:ext uri="{FF2B5EF4-FFF2-40B4-BE49-F238E27FC236}">
                      <a16:creationId xmlns:a16="http://schemas.microsoft.com/office/drawing/2014/main" id="{70687184-DCA5-FD2F-BEF7-83A51444620B}"/>
                    </a:ext>
                  </a:extLst>
                </p:cNvPr>
                <p:cNvSpPr/>
                <p:nvPr/>
              </p:nvSpPr>
              <p:spPr>
                <a:xfrm>
                  <a:off x="3395202" y="4031269"/>
                  <a:ext cx="8777" cy="8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64" extrusionOk="0">
                      <a:moveTo>
                        <a:pt x="30" y="0"/>
                      </a:moveTo>
                      <a:cubicBezTo>
                        <a:pt x="15" y="0"/>
                        <a:pt x="0" y="15"/>
                        <a:pt x="0" y="30"/>
                      </a:cubicBezTo>
                      <a:cubicBezTo>
                        <a:pt x="0" y="49"/>
                        <a:pt x="15" y="64"/>
                        <a:pt x="30" y="64"/>
                      </a:cubicBezTo>
                      <a:cubicBezTo>
                        <a:pt x="49" y="64"/>
                        <a:pt x="64" y="49"/>
                        <a:pt x="64" y="30"/>
                      </a:cubicBezTo>
                      <a:cubicBezTo>
                        <a:pt x="64" y="15"/>
                        <a:pt x="49" y="0"/>
                        <a:pt x="30" y="0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2" name="Google Shape;1277;p29">
                  <a:extLst>
                    <a:ext uri="{FF2B5EF4-FFF2-40B4-BE49-F238E27FC236}">
                      <a16:creationId xmlns:a16="http://schemas.microsoft.com/office/drawing/2014/main" id="{462E7538-6F5D-5208-AD58-F9F72F9B7890}"/>
                    </a:ext>
                  </a:extLst>
                </p:cNvPr>
                <p:cNvSpPr/>
                <p:nvPr/>
              </p:nvSpPr>
              <p:spPr>
                <a:xfrm>
                  <a:off x="3395202" y="4013167"/>
                  <a:ext cx="8777" cy="8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64" extrusionOk="0">
                      <a:moveTo>
                        <a:pt x="30" y="0"/>
                      </a:moveTo>
                      <a:cubicBezTo>
                        <a:pt x="15" y="0"/>
                        <a:pt x="0" y="15"/>
                        <a:pt x="0" y="29"/>
                      </a:cubicBezTo>
                      <a:cubicBezTo>
                        <a:pt x="0" y="49"/>
                        <a:pt x="15" y="64"/>
                        <a:pt x="30" y="64"/>
                      </a:cubicBezTo>
                      <a:cubicBezTo>
                        <a:pt x="49" y="64"/>
                        <a:pt x="64" y="49"/>
                        <a:pt x="64" y="29"/>
                      </a:cubicBezTo>
                      <a:cubicBezTo>
                        <a:pt x="64" y="15"/>
                        <a:pt x="49" y="0"/>
                        <a:pt x="30" y="0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3" name="Google Shape;1278;p29">
                  <a:extLst>
                    <a:ext uri="{FF2B5EF4-FFF2-40B4-BE49-F238E27FC236}">
                      <a16:creationId xmlns:a16="http://schemas.microsoft.com/office/drawing/2014/main" id="{4A9CC3FD-0D97-7FF5-E07A-64E8460FC1D0}"/>
                    </a:ext>
                  </a:extLst>
                </p:cNvPr>
                <p:cNvSpPr/>
                <p:nvPr/>
              </p:nvSpPr>
              <p:spPr>
                <a:xfrm>
                  <a:off x="3395202" y="3994928"/>
                  <a:ext cx="8777" cy="8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65" extrusionOk="0">
                      <a:moveTo>
                        <a:pt x="30" y="1"/>
                      </a:moveTo>
                      <a:cubicBezTo>
                        <a:pt x="15" y="1"/>
                        <a:pt x="0" y="16"/>
                        <a:pt x="0" y="30"/>
                      </a:cubicBezTo>
                      <a:cubicBezTo>
                        <a:pt x="0" y="50"/>
                        <a:pt x="15" y="64"/>
                        <a:pt x="30" y="64"/>
                      </a:cubicBezTo>
                      <a:cubicBezTo>
                        <a:pt x="49" y="64"/>
                        <a:pt x="64" y="50"/>
                        <a:pt x="64" y="30"/>
                      </a:cubicBezTo>
                      <a:cubicBezTo>
                        <a:pt x="64" y="16"/>
                        <a:pt x="49" y="1"/>
                        <a:pt x="30" y="1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4" name="Google Shape;1279;p29">
                  <a:extLst>
                    <a:ext uri="{FF2B5EF4-FFF2-40B4-BE49-F238E27FC236}">
                      <a16:creationId xmlns:a16="http://schemas.microsoft.com/office/drawing/2014/main" id="{2423FFCF-0E8C-B8B2-6B39-41A3412392B4}"/>
                    </a:ext>
                  </a:extLst>
                </p:cNvPr>
                <p:cNvSpPr/>
                <p:nvPr/>
              </p:nvSpPr>
              <p:spPr>
                <a:xfrm>
                  <a:off x="3376963" y="3519477"/>
                  <a:ext cx="8914" cy="8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5" extrusionOk="0">
                      <a:moveTo>
                        <a:pt x="35" y="0"/>
                      </a:moveTo>
                      <a:cubicBezTo>
                        <a:pt x="16" y="0"/>
                        <a:pt x="1" y="15"/>
                        <a:pt x="1" y="35"/>
                      </a:cubicBezTo>
                      <a:cubicBezTo>
                        <a:pt x="1" y="49"/>
                        <a:pt x="16" y="64"/>
                        <a:pt x="35" y="64"/>
                      </a:cubicBezTo>
                      <a:cubicBezTo>
                        <a:pt x="55" y="64"/>
                        <a:pt x="65" y="49"/>
                        <a:pt x="65" y="35"/>
                      </a:cubicBezTo>
                      <a:cubicBezTo>
                        <a:pt x="65" y="15"/>
                        <a:pt x="55" y="0"/>
                        <a:pt x="35" y="0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5" name="Google Shape;1280;p29">
                  <a:extLst>
                    <a:ext uri="{FF2B5EF4-FFF2-40B4-BE49-F238E27FC236}">
                      <a16:creationId xmlns:a16="http://schemas.microsoft.com/office/drawing/2014/main" id="{EB0DBA03-A2A7-305D-9236-6AE9FC217842}"/>
                    </a:ext>
                  </a:extLst>
                </p:cNvPr>
                <p:cNvSpPr/>
                <p:nvPr/>
              </p:nvSpPr>
              <p:spPr>
                <a:xfrm>
                  <a:off x="3376963" y="3501375"/>
                  <a:ext cx="8914" cy="8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4" extrusionOk="0">
                      <a:moveTo>
                        <a:pt x="35" y="0"/>
                      </a:moveTo>
                      <a:cubicBezTo>
                        <a:pt x="16" y="0"/>
                        <a:pt x="1" y="15"/>
                        <a:pt x="1" y="34"/>
                      </a:cubicBezTo>
                      <a:cubicBezTo>
                        <a:pt x="1" y="54"/>
                        <a:pt x="16" y="64"/>
                        <a:pt x="35" y="64"/>
                      </a:cubicBezTo>
                      <a:cubicBezTo>
                        <a:pt x="55" y="64"/>
                        <a:pt x="65" y="54"/>
                        <a:pt x="65" y="34"/>
                      </a:cubicBezTo>
                      <a:cubicBezTo>
                        <a:pt x="65" y="15"/>
                        <a:pt x="55" y="0"/>
                        <a:pt x="35" y="0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6" name="Google Shape;1281;p29">
                  <a:extLst>
                    <a:ext uri="{FF2B5EF4-FFF2-40B4-BE49-F238E27FC236}">
                      <a16:creationId xmlns:a16="http://schemas.microsoft.com/office/drawing/2014/main" id="{8B98447B-6D93-2FA1-E01C-D762953DADF3}"/>
                    </a:ext>
                  </a:extLst>
                </p:cNvPr>
                <p:cNvSpPr/>
                <p:nvPr/>
              </p:nvSpPr>
              <p:spPr>
                <a:xfrm>
                  <a:off x="3376963" y="3483822"/>
                  <a:ext cx="8914" cy="8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5" extrusionOk="0">
                      <a:moveTo>
                        <a:pt x="35" y="1"/>
                      </a:moveTo>
                      <a:cubicBezTo>
                        <a:pt x="16" y="1"/>
                        <a:pt x="1" y="11"/>
                        <a:pt x="1" y="30"/>
                      </a:cubicBezTo>
                      <a:cubicBezTo>
                        <a:pt x="1" y="50"/>
                        <a:pt x="16" y="65"/>
                        <a:pt x="35" y="65"/>
                      </a:cubicBezTo>
                      <a:cubicBezTo>
                        <a:pt x="55" y="65"/>
                        <a:pt x="65" y="50"/>
                        <a:pt x="65" y="30"/>
                      </a:cubicBezTo>
                      <a:cubicBezTo>
                        <a:pt x="65" y="11"/>
                        <a:pt x="55" y="1"/>
                        <a:pt x="35" y="1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7" name="Google Shape;1282;p29">
                  <a:extLst>
                    <a:ext uri="{FF2B5EF4-FFF2-40B4-BE49-F238E27FC236}">
                      <a16:creationId xmlns:a16="http://schemas.microsoft.com/office/drawing/2014/main" id="{00642975-DBF6-1C95-3637-5452285768BE}"/>
                    </a:ext>
                  </a:extLst>
                </p:cNvPr>
                <p:cNvSpPr/>
                <p:nvPr/>
              </p:nvSpPr>
              <p:spPr>
                <a:xfrm>
                  <a:off x="3376963" y="3465720"/>
                  <a:ext cx="8914" cy="8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5" extrusionOk="0">
                      <a:moveTo>
                        <a:pt x="35" y="1"/>
                      </a:moveTo>
                      <a:cubicBezTo>
                        <a:pt x="16" y="1"/>
                        <a:pt x="1" y="15"/>
                        <a:pt x="1" y="30"/>
                      </a:cubicBezTo>
                      <a:cubicBezTo>
                        <a:pt x="1" y="50"/>
                        <a:pt x="16" y="64"/>
                        <a:pt x="35" y="64"/>
                      </a:cubicBezTo>
                      <a:cubicBezTo>
                        <a:pt x="55" y="64"/>
                        <a:pt x="65" y="50"/>
                        <a:pt x="65" y="30"/>
                      </a:cubicBezTo>
                      <a:cubicBezTo>
                        <a:pt x="65" y="15"/>
                        <a:pt x="55" y="1"/>
                        <a:pt x="35" y="1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8" name="Google Shape;1283;p29">
                  <a:extLst>
                    <a:ext uri="{FF2B5EF4-FFF2-40B4-BE49-F238E27FC236}">
                      <a16:creationId xmlns:a16="http://schemas.microsoft.com/office/drawing/2014/main" id="{0340E2D3-8F80-8175-077F-3CF9DFF986CA}"/>
                    </a:ext>
                  </a:extLst>
                </p:cNvPr>
                <p:cNvSpPr/>
                <p:nvPr/>
              </p:nvSpPr>
              <p:spPr>
                <a:xfrm>
                  <a:off x="3395202" y="3519477"/>
                  <a:ext cx="8777" cy="8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65" extrusionOk="0">
                      <a:moveTo>
                        <a:pt x="30" y="0"/>
                      </a:moveTo>
                      <a:cubicBezTo>
                        <a:pt x="15" y="0"/>
                        <a:pt x="0" y="15"/>
                        <a:pt x="0" y="35"/>
                      </a:cubicBezTo>
                      <a:cubicBezTo>
                        <a:pt x="0" y="49"/>
                        <a:pt x="15" y="64"/>
                        <a:pt x="30" y="64"/>
                      </a:cubicBezTo>
                      <a:cubicBezTo>
                        <a:pt x="49" y="64"/>
                        <a:pt x="64" y="49"/>
                        <a:pt x="64" y="35"/>
                      </a:cubicBezTo>
                      <a:cubicBezTo>
                        <a:pt x="64" y="15"/>
                        <a:pt x="49" y="0"/>
                        <a:pt x="30" y="0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9" name="Google Shape;1284;p29">
                  <a:extLst>
                    <a:ext uri="{FF2B5EF4-FFF2-40B4-BE49-F238E27FC236}">
                      <a16:creationId xmlns:a16="http://schemas.microsoft.com/office/drawing/2014/main" id="{9A6F48AE-9441-430D-FCFB-8DF22DD0C0BD}"/>
                    </a:ext>
                  </a:extLst>
                </p:cNvPr>
                <p:cNvSpPr/>
                <p:nvPr/>
              </p:nvSpPr>
              <p:spPr>
                <a:xfrm>
                  <a:off x="3395202" y="3501375"/>
                  <a:ext cx="8777" cy="8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64" extrusionOk="0">
                      <a:moveTo>
                        <a:pt x="30" y="0"/>
                      </a:moveTo>
                      <a:cubicBezTo>
                        <a:pt x="15" y="0"/>
                        <a:pt x="0" y="15"/>
                        <a:pt x="0" y="34"/>
                      </a:cubicBezTo>
                      <a:cubicBezTo>
                        <a:pt x="0" y="54"/>
                        <a:pt x="15" y="64"/>
                        <a:pt x="30" y="64"/>
                      </a:cubicBezTo>
                      <a:cubicBezTo>
                        <a:pt x="49" y="64"/>
                        <a:pt x="64" y="54"/>
                        <a:pt x="64" y="34"/>
                      </a:cubicBezTo>
                      <a:cubicBezTo>
                        <a:pt x="64" y="15"/>
                        <a:pt x="49" y="0"/>
                        <a:pt x="30" y="0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0" name="Google Shape;1285;p29">
                  <a:extLst>
                    <a:ext uri="{FF2B5EF4-FFF2-40B4-BE49-F238E27FC236}">
                      <a16:creationId xmlns:a16="http://schemas.microsoft.com/office/drawing/2014/main" id="{AA85DD69-9D6D-FBD1-EBD9-9C672B0519E9}"/>
                    </a:ext>
                  </a:extLst>
                </p:cNvPr>
                <p:cNvSpPr/>
                <p:nvPr/>
              </p:nvSpPr>
              <p:spPr>
                <a:xfrm>
                  <a:off x="3395202" y="3483822"/>
                  <a:ext cx="8777" cy="8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65" extrusionOk="0">
                      <a:moveTo>
                        <a:pt x="30" y="1"/>
                      </a:moveTo>
                      <a:cubicBezTo>
                        <a:pt x="15" y="1"/>
                        <a:pt x="0" y="11"/>
                        <a:pt x="0" y="30"/>
                      </a:cubicBezTo>
                      <a:cubicBezTo>
                        <a:pt x="0" y="50"/>
                        <a:pt x="15" y="65"/>
                        <a:pt x="30" y="65"/>
                      </a:cubicBezTo>
                      <a:cubicBezTo>
                        <a:pt x="49" y="65"/>
                        <a:pt x="64" y="50"/>
                        <a:pt x="64" y="30"/>
                      </a:cubicBezTo>
                      <a:cubicBezTo>
                        <a:pt x="64" y="11"/>
                        <a:pt x="49" y="1"/>
                        <a:pt x="30" y="1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1" name="Google Shape;1286;p29">
                  <a:extLst>
                    <a:ext uri="{FF2B5EF4-FFF2-40B4-BE49-F238E27FC236}">
                      <a16:creationId xmlns:a16="http://schemas.microsoft.com/office/drawing/2014/main" id="{96326C2A-C379-327E-D2C8-4749ECE99A34}"/>
                    </a:ext>
                  </a:extLst>
                </p:cNvPr>
                <p:cNvSpPr/>
                <p:nvPr/>
              </p:nvSpPr>
              <p:spPr>
                <a:xfrm>
                  <a:off x="3395202" y="3465720"/>
                  <a:ext cx="8777" cy="8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65" extrusionOk="0">
                      <a:moveTo>
                        <a:pt x="30" y="1"/>
                      </a:moveTo>
                      <a:cubicBezTo>
                        <a:pt x="15" y="1"/>
                        <a:pt x="0" y="15"/>
                        <a:pt x="0" y="30"/>
                      </a:cubicBezTo>
                      <a:cubicBezTo>
                        <a:pt x="0" y="50"/>
                        <a:pt x="15" y="64"/>
                        <a:pt x="30" y="64"/>
                      </a:cubicBezTo>
                      <a:cubicBezTo>
                        <a:pt x="49" y="64"/>
                        <a:pt x="64" y="50"/>
                        <a:pt x="64" y="30"/>
                      </a:cubicBezTo>
                      <a:cubicBezTo>
                        <a:pt x="64" y="15"/>
                        <a:pt x="49" y="1"/>
                        <a:pt x="30" y="1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8" name="Google Shape;1287;p29">
                <a:extLst>
                  <a:ext uri="{FF2B5EF4-FFF2-40B4-BE49-F238E27FC236}">
                    <a16:creationId xmlns:a16="http://schemas.microsoft.com/office/drawing/2014/main" id="{5669C7C5-1923-921D-1804-D202AA7C8372}"/>
                  </a:ext>
                </a:extLst>
              </p:cNvPr>
              <p:cNvGrpSpPr/>
              <p:nvPr/>
            </p:nvGrpSpPr>
            <p:grpSpPr>
              <a:xfrm>
                <a:off x="464475" y="1310400"/>
                <a:ext cx="3350686" cy="1801491"/>
                <a:chOff x="464475" y="1310400"/>
                <a:chExt cx="3350686" cy="1801491"/>
              </a:xfrm>
            </p:grpSpPr>
            <p:sp>
              <p:nvSpPr>
                <p:cNvPr id="49" name="Google Shape;1288;p29">
                  <a:extLst>
                    <a:ext uri="{FF2B5EF4-FFF2-40B4-BE49-F238E27FC236}">
                      <a16:creationId xmlns:a16="http://schemas.microsoft.com/office/drawing/2014/main" id="{BC23AF18-33B8-9B96-392D-EB48E56EE199}"/>
                    </a:ext>
                  </a:extLst>
                </p:cNvPr>
                <p:cNvSpPr txBox="1"/>
                <p:nvPr/>
              </p:nvSpPr>
              <p:spPr>
                <a:xfrm>
                  <a:off x="478701" y="1587171"/>
                  <a:ext cx="1676618" cy="518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200" dirty="0">
                      <a:solidFill>
                        <a:schemeClr val="tx1">
                          <a:lumMod val="75000"/>
                        </a:schemeClr>
                      </a:solidFill>
                      <a:latin typeface="Calibri" panose="020F0502020204030204" pitchFamily="34" charset="0"/>
                      <a:ea typeface="Roboto"/>
                      <a:cs typeface="Calibri" panose="020F0502020204030204" pitchFamily="34" charset="0"/>
                      <a:sym typeface="Roboto"/>
                    </a:rPr>
                    <a:t>Posters on Campus, Emails, SMS’s, Website </a:t>
                  </a:r>
                  <a:endParaRPr sz="1200" dirty="0">
                    <a:solidFill>
                      <a:schemeClr val="tx1">
                        <a:lumMod val="75000"/>
                      </a:schemeClr>
                    </a:solidFill>
                    <a:latin typeface="Calibri" panose="020F0502020204030204" pitchFamily="34" charset="0"/>
                    <a:ea typeface="Roboto"/>
                    <a:cs typeface="Calibri" panose="020F0502020204030204" pitchFamily="34" charset="0"/>
                    <a:sym typeface="Roboto"/>
                  </a:endParaRPr>
                </a:p>
              </p:txBody>
            </p:sp>
            <p:sp>
              <p:nvSpPr>
                <p:cNvPr id="50" name="Google Shape;1289;p29">
                  <a:extLst>
                    <a:ext uri="{FF2B5EF4-FFF2-40B4-BE49-F238E27FC236}">
                      <a16:creationId xmlns:a16="http://schemas.microsoft.com/office/drawing/2014/main" id="{5D76C274-3A0E-9A18-0BB9-449B83003DE6}"/>
                    </a:ext>
                  </a:extLst>
                </p:cNvPr>
                <p:cNvSpPr txBox="1"/>
                <p:nvPr/>
              </p:nvSpPr>
              <p:spPr>
                <a:xfrm>
                  <a:off x="464475" y="1310400"/>
                  <a:ext cx="1541100" cy="313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600" dirty="0">
                      <a:solidFill>
                        <a:schemeClr val="accent3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Fira Sans Extra Condensed Medium"/>
                    </a:rPr>
                    <a:t>Announcements</a:t>
                  </a:r>
                  <a:endParaRPr sz="1600" dirty="0">
                    <a:solidFill>
                      <a:schemeClr val="accent3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Fira Sans Extra Condensed Medium"/>
                  </a:endParaRPr>
                </a:p>
              </p:txBody>
            </p:sp>
            <p:sp>
              <p:nvSpPr>
                <p:cNvPr id="51" name="Google Shape;1290;p29">
                  <a:extLst>
                    <a:ext uri="{FF2B5EF4-FFF2-40B4-BE49-F238E27FC236}">
                      <a16:creationId xmlns:a16="http://schemas.microsoft.com/office/drawing/2014/main" id="{226F88AE-3BFC-A9D7-C901-A6E4CA1AC3C0}"/>
                    </a:ext>
                  </a:extLst>
                </p:cNvPr>
                <p:cNvSpPr/>
                <p:nvPr/>
              </p:nvSpPr>
              <p:spPr>
                <a:xfrm>
                  <a:off x="3402681" y="1636128"/>
                  <a:ext cx="412480" cy="14757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0" h="8694" extrusionOk="0">
                      <a:moveTo>
                        <a:pt x="152" y="0"/>
                      </a:moveTo>
                      <a:cubicBezTo>
                        <a:pt x="69" y="0"/>
                        <a:pt x="0" y="64"/>
                        <a:pt x="0" y="147"/>
                      </a:cubicBezTo>
                      <a:cubicBezTo>
                        <a:pt x="0" y="231"/>
                        <a:pt x="69" y="299"/>
                        <a:pt x="152" y="299"/>
                      </a:cubicBezTo>
                      <a:cubicBezTo>
                        <a:pt x="372" y="299"/>
                        <a:pt x="549" y="475"/>
                        <a:pt x="549" y="696"/>
                      </a:cubicBezTo>
                      <a:lnTo>
                        <a:pt x="549" y="7993"/>
                      </a:lnTo>
                      <a:cubicBezTo>
                        <a:pt x="549" y="8380"/>
                        <a:pt x="862" y="8693"/>
                        <a:pt x="1249" y="8693"/>
                      </a:cubicBezTo>
                      <a:lnTo>
                        <a:pt x="2282" y="8693"/>
                      </a:lnTo>
                      <a:cubicBezTo>
                        <a:pt x="2366" y="8693"/>
                        <a:pt x="2429" y="8625"/>
                        <a:pt x="2429" y="8542"/>
                      </a:cubicBezTo>
                      <a:cubicBezTo>
                        <a:pt x="2429" y="8458"/>
                        <a:pt x="2366" y="8395"/>
                        <a:pt x="2282" y="8395"/>
                      </a:cubicBezTo>
                      <a:lnTo>
                        <a:pt x="1249" y="8395"/>
                      </a:lnTo>
                      <a:cubicBezTo>
                        <a:pt x="1029" y="8395"/>
                        <a:pt x="847" y="8213"/>
                        <a:pt x="847" y="7993"/>
                      </a:cubicBezTo>
                      <a:lnTo>
                        <a:pt x="847" y="696"/>
                      </a:lnTo>
                      <a:cubicBezTo>
                        <a:pt x="847" y="314"/>
                        <a:pt x="534" y="0"/>
                        <a:pt x="15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2" name="Google Shape;1291;p29">
                  <a:extLst>
                    <a:ext uri="{FF2B5EF4-FFF2-40B4-BE49-F238E27FC236}">
                      <a16:creationId xmlns:a16="http://schemas.microsoft.com/office/drawing/2014/main" id="{B79ED336-F8A7-997D-6324-00DA333422F7}"/>
                    </a:ext>
                  </a:extLst>
                </p:cNvPr>
                <p:cNvSpPr/>
                <p:nvPr/>
              </p:nvSpPr>
              <p:spPr>
                <a:xfrm>
                  <a:off x="2145334" y="1364350"/>
                  <a:ext cx="1284818" cy="741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9" h="5408" extrusionOk="0">
                      <a:moveTo>
                        <a:pt x="1171" y="1"/>
                      </a:moveTo>
                      <a:cubicBezTo>
                        <a:pt x="1107" y="1"/>
                        <a:pt x="1058" y="35"/>
                        <a:pt x="1028" y="84"/>
                      </a:cubicBezTo>
                      <a:lnTo>
                        <a:pt x="490" y="84"/>
                      </a:lnTo>
                      <a:cubicBezTo>
                        <a:pt x="284" y="84"/>
                        <a:pt x="118" y="250"/>
                        <a:pt x="118" y="456"/>
                      </a:cubicBezTo>
                      <a:lnTo>
                        <a:pt x="118" y="3865"/>
                      </a:lnTo>
                      <a:cubicBezTo>
                        <a:pt x="49" y="3884"/>
                        <a:pt x="0" y="3948"/>
                        <a:pt x="0" y="4022"/>
                      </a:cubicBezTo>
                      <a:lnTo>
                        <a:pt x="0" y="4521"/>
                      </a:lnTo>
                      <a:cubicBezTo>
                        <a:pt x="0" y="4595"/>
                        <a:pt x="49" y="4653"/>
                        <a:pt x="118" y="4673"/>
                      </a:cubicBezTo>
                      <a:lnTo>
                        <a:pt x="118" y="5035"/>
                      </a:lnTo>
                      <a:cubicBezTo>
                        <a:pt x="118" y="5241"/>
                        <a:pt x="284" y="5407"/>
                        <a:pt x="490" y="5407"/>
                      </a:cubicBezTo>
                      <a:lnTo>
                        <a:pt x="8997" y="5407"/>
                      </a:lnTo>
                      <a:cubicBezTo>
                        <a:pt x="9202" y="5407"/>
                        <a:pt x="9369" y="5241"/>
                        <a:pt x="9369" y="5035"/>
                      </a:cubicBezTo>
                      <a:lnTo>
                        <a:pt x="9369" y="456"/>
                      </a:lnTo>
                      <a:cubicBezTo>
                        <a:pt x="9369" y="250"/>
                        <a:pt x="9202" y="84"/>
                        <a:pt x="8997" y="84"/>
                      </a:cubicBezTo>
                      <a:lnTo>
                        <a:pt x="1724" y="84"/>
                      </a:lnTo>
                      <a:cubicBezTo>
                        <a:pt x="1695" y="35"/>
                        <a:pt x="1641" y="1"/>
                        <a:pt x="1582" y="1"/>
                      </a:cubicBezTo>
                      <a:cubicBezTo>
                        <a:pt x="1523" y="1"/>
                        <a:pt x="1469" y="35"/>
                        <a:pt x="1440" y="84"/>
                      </a:cubicBezTo>
                      <a:lnTo>
                        <a:pt x="1308" y="84"/>
                      </a:lnTo>
                      <a:cubicBezTo>
                        <a:pt x="1283" y="35"/>
                        <a:pt x="1229" y="1"/>
                        <a:pt x="11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3" name="Google Shape;1292;p29">
                  <a:extLst>
                    <a:ext uri="{FF2B5EF4-FFF2-40B4-BE49-F238E27FC236}">
                      <a16:creationId xmlns:a16="http://schemas.microsoft.com/office/drawing/2014/main" id="{B3DC397D-B206-70AE-B034-A9C92AE8403A}"/>
                    </a:ext>
                  </a:extLst>
                </p:cNvPr>
                <p:cNvSpPr/>
                <p:nvPr/>
              </p:nvSpPr>
              <p:spPr>
                <a:xfrm>
                  <a:off x="2191549" y="1375732"/>
                  <a:ext cx="1222559" cy="730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5" h="5325" extrusionOk="0">
                      <a:moveTo>
                        <a:pt x="373" y="1"/>
                      </a:moveTo>
                      <a:cubicBezTo>
                        <a:pt x="167" y="1"/>
                        <a:pt x="1" y="167"/>
                        <a:pt x="1" y="373"/>
                      </a:cubicBezTo>
                      <a:lnTo>
                        <a:pt x="1" y="4952"/>
                      </a:lnTo>
                      <a:cubicBezTo>
                        <a:pt x="1" y="5158"/>
                        <a:pt x="167" y="5324"/>
                        <a:pt x="373" y="5324"/>
                      </a:cubicBezTo>
                      <a:lnTo>
                        <a:pt x="8542" y="5324"/>
                      </a:lnTo>
                      <a:cubicBezTo>
                        <a:pt x="8748" y="5324"/>
                        <a:pt x="8914" y="5158"/>
                        <a:pt x="8914" y="4952"/>
                      </a:cubicBezTo>
                      <a:lnTo>
                        <a:pt x="8914" y="373"/>
                      </a:lnTo>
                      <a:cubicBezTo>
                        <a:pt x="8914" y="167"/>
                        <a:pt x="8748" y="1"/>
                        <a:pt x="8542" y="1"/>
                      </a:cubicBezTo>
                      <a:close/>
                    </a:path>
                  </a:pathLst>
                </a:custGeom>
                <a:solidFill>
                  <a:srgbClr val="85888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" name="Google Shape;1293;p29">
                  <a:extLst>
                    <a:ext uri="{FF2B5EF4-FFF2-40B4-BE49-F238E27FC236}">
                      <a16:creationId xmlns:a16="http://schemas.microsoft.com/office/drawing/2014/main" id="{1B9D4FF9-65FF-CADC-B2AC-FD1E2C5DF46B}"/>
                    </a:ext>
                  </a:extLst>
                </p:cNvPr>
                <p:cNvSpPr/>
                <p:nvPr/>
              </p:nvSpPr>
              <p:spPr>
                <a:xfrm>
                  <a:off x="2128466" y="1893558"/>
                  <a:ext cx="45117" cy="112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824" extrusionOk="0">
                      <a:moveTo>
                        <a:pt x="167" y="1"/>
                      </a:moveTo>
                      <a:cubicBezTo>
                        <a:pt x="74" y="1"/>
                        <a:pt x="1" y="74"/>
                        <a:pt x="1" y="163"/>
                      </a:cubicBezTo>
                      <a:lnTo>
                        <a:pt x="1" y="662"/>
                      </a:lnTo>
                      <a:cubicBezTo>
                        <a:pt x="1" y="750"/>
                        <a:pt x="74" y="824"/>
                        <a:pt x="167" y="824"/>
                      </a:cubicBezTo>
                      <a:cubicBezTo>
                        <a:pt x="255" y="824"/>
                        <a:pt x="329" y="750"/>
                        <a:pt x="329" y="662"/>
                      </a:cubicBezTo>
                      <a:lnTo>
                        <a:pt x="329" y="163"/>
                      </a:lnTo>
                      <a:cubicBezTo>
                        <a:pt x="329" y="74"/>
                        <a:pt x="255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B7B3B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5" name="Google Shape;1294;p29">
                  <a:extLst>
                    <a:ext uri="{FF2B5EF4-FFF2-40B4-BE49-F238E27FC236}">
                      <a16:creationId xmlns:a16="http://schemas.microsoft.com/office/drawing/2014/main" id="{02FB30E1-2E53-61F7-3B26-8F7A8C134C60}"/>
                    </a:ext>
                  </a:extLst>
                </p:cNvPr>
                <p:cNvSpPr/>
                <p:nvPr/>
              </p:nvSpPr>
              <p:spPr>
                <a:xfrm>
                  <a:off x="2266837" y="1364350"/>
                  <a:ext cx="44432" cy="112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" h="824" extrusionOk="0">
                      <a:moveTo>
                        <a:pt x="162" y="1"/>
                      </a:moveTo>
                      <a:cubicBezTo>
                        <a:pt x="74" y="1"/>
                        <a:pt x="0" y="74"/>
                        <a:pt x="0" y="162"/>
                      </a:cubicBezTo>
                      <a:lnTo>
                        <a:pt x="0" y="662"/>
                      </a:lnTo>
                      <a:cubicBezTo>
                        <a:pt x="0" y="750"/>
                        <a:pt x="74" y="823"/>
                        <a:pt x="162" y="823"/>
                      </a:cubicBezTo>
                      <a:cubicBezTo>
                        <a:pt x="255" y="823"/>
                        <a:pt x="324" y="750"/>
                        <a:pt x="324" y="662"/>
                      </a:cubicBezTo>
                      <a:lnTo>
                        <a:pt x="324" y="162"/>
                      </a:lnTo>
                      <a:cubicBezTo>
                        <a:pt x="324" y="74"/>
                        <a:pt x="255" y="1"/>
                        <a:pt x="162" y="1"/>
                      </a:cubicBezTo>
                      <a:close/>
                    </a:path>
                  </a:pathLst>
                </a:custGeom>
                <a:solidFill>
                  <a:srgbClr val="9591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6" name="Google Shape;1295;p29">
                  <a:extLst>
                    <a:ext uri="{FF2B5EF4-FFF2-40B4-BE49-F238E27FC236}">
                      <a16:creationId xmlns:a16="http://schemas.microsoft.com/office/drawing/2014/main" id="{D5AB2BB6-1B7E-717B-25FF-C94CDA50161B}"/>
                    </a:ext>
                  </a:extLst>
                </p:cNvPr>
                <p:cNvSpPr/>
                <p:nvPr/>
              </p:nvSpPr>
              <p:spPr>
                <a:xfrm>
                  <a:off x="2323201" y="1364350"/>
                  <a:ext cx="44569" cy="112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824" extrusionOk="0">
                      <a:moveTo>
                        <a:pt x="162" y="1"/>
                      </a:moveTo>
                      <a:cubicBezTo>
                        <a:pt x="74" y="1"/>
                        <a:pt x="1" y="74"/>
                        <a:pt x="1" y="162"/>
                      </a:cubicBezTo>
                      <a:lnTo>
                        <a:pt x="1" y="662"/>
                      </a:lnTo>
                      <a:cubicBezTo>
                        <a:pt x="1" y="750"/>
                        <a:pt x="74" y="823"/>
                        <a:pt x="162" y="823"/>
                      </a:cubicBezTo>
                      <a:cubicBezTo>
                        <a:pt x="256" y="823"/>
                        <a:pt x="324" y="750"/>
                        <a:pt x="324" y="662"/>
                      </a:cubicBezTo>
                      <a:lnTo>
                        <a:pt x="324" y="162"/>
                      </a:lnTo>
                      <a:cubicBezTo>
                        <a:pt x="324" y="74"/>
                        <a:pt x="256" y="1"/>
                        <a:pt x="162" y="1"/>
                      </a:cubicBezTo>
                      <a:close/>
                    </a:path>
                  </a:pathLst>
                </a:custGeom>
                <a:solidFill>
                  <a:srgbClr val="9591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7" name="Google Shape;1296;p29">
                  <a:extLst>
                    <a:ext uri="{FF2B5EF4-FFF2-40B4-BE49-F238E27FC236}">
                      <a16:creationId xmlns:a16="http://schemas.microsoft.com/office/drawing/2014/main" id="{82CAA1E4-37F4-ED60-8C05-78F416484829}"/>
                    </a:ext>
                  </a:extLst>
                </p:cNvPr>
                <p:cNvSpPr/>
                <p:nvPr/>
              </p:nvSpPr>
              <p:spPr>
                <a:xfrm>
                  <a:off x="2144648" y="1375732"/>
                  <a:ext cx="1222421" cy="730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4" h="5325" extrusionOk="0">
                      <a:moveTo>
                        <a:pt x="372" y="1"/>
                      </a:moveTo>
                      <a:cubicBezTo>
                        <a:pt x="167" y="1"/>
                        <a:pt x="0" y="167"/>
                        <a:pt x="0" y="373"/>
                      </a:cubicBezTo>
                      <a:lnTo>
                        <a:pt x="0" y="4952"/>
                      </a:lnTo>
                      <a:cubicBezTo>
                        <a:pt x="0" y="5158"/>
                        <a:pt x="167" y="5324"/>
                        <a:pt x="372" y="5324"/>
                      </a:cubicBezTo>
                      <a:lnTo>
                        <a:pt x="8541" y="5324"/>
                      </a:lnTo>
                      <a:cubicBezTo>
                        <a:pt x="8747" y="5324"/>
                        <a:pt x="8913" y="5158"/>
                        <a:pt x="8913" y="4952"/>
                      </a:cubicBezTo>
                      <a:lnTo>
                        <a:pt x="8913" y="373"/>
                      </a:lnTo>
                      <a:cubicBezTo>
                        <a:pt x="8913" y="167"/>
                        <a:pt x="8747" y="1"/>
                        <a:pt x="8541" y="1"/>
                      </a:cubicBez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8" name="Google Shape;1297;p29">
                  <a:extLst>
                    <a:ext uri="{FF2B5EF4-FFF2-40B4-BE49-F238E27FC236}">
                      <a16:creationId xmlns:a16="http://schemas.microsoft.com/office/drawing/2014/main" id="{2965764F-7DAC-68F0-4C54-5FC05A0E5137}"/>
                    </a:ext>
                  </a:extLst>
                </p:cNvPr>
                <p:cNvSpPr/>
                <p:nvPr/>
              </p:nvSpPr>
              <p:spPr>
                <a:xfrm>
                  <a:off x="2237901" y="1441009"/>
                  <a:ext cx="1016307" cy="59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4369" extrusionOk="0">
                      <a:moveTo>
                        <a:pt x="1" y="0"/>
                      </a:moveTo>
                      <a:lnTo>
                        <a:pt x="1" y="4369"/>
                      </a:lnTo>
                      <a:lnTo>
                        <a:pt x="7411" y="4369"/>
                      </a:lnTo>
                      <a:lnTo>
                        <a:pt x="741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9" name="Google Shape;1298;p29">
                  <a:extLst>
                    <a:ext uri="{FF2B5EF4-FFF2-40B4-BE49-F238E27FC236}">
                      <a16:creationId xmlns:a16="http://schemas.microsoft.com/office/drawing/2014/main" id="{9550FCA2-8B24-B594-5C6B-9E89A59A911F}"/>
                    </a:ext>
                  </a:extLst>
                </p:cNvPr>
                <p:cNvSpPr/>
                <p:nvPr/>
              </p:nvSpPr>
              <p:spPr>
                <a:xfrm>
                  <a:off x="2168784" y="1987634"/>
                  <a:ext cx="53208" cy="52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" h="383" extrusionOk="0">
                      <a:moveTo>
                        <a:pt x="191" y="1"/>
                      </a:moveTo>
                      <a:cubicBezTo>
                        <a:pt x="89" y="1"/>
                        <a:pt x="0" y="84"/>
                        <a:pt x="0" y="192"/>
                      </a:cubicBezTo>
                      <a:cubicBezTo>
                        <a:pt x="0" y="299"/>
                        <a:pt x="89" y="383"/>
                        <a:pt x="191" y="383"/>
                      </a:cubicBezTo>
                      <a:cubicBezTo>
                        <a:pt x="299" y="383"/>
                        <a:pt x="387" y="299"/>
                        <a:pt x="387" y="192"/>
                      </a:cubicBezTo>
                      <a:cubicBezTo>
                        <a:pt x="387" y="84"/>
                        <a:pt x="299" y="1"/>
                        <a:pt x="191" y="1"/>
                      </a:cubicBezTo>
                      <a:close/>
                    </a:path>
                  </a:pathLst>
                </a:custGeom>
                <a:solidFill>
                  <a:srgbClr val="D3D2D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0" name="Google Shape;1299;p29">
                  <a:extLst>
                    <a:ext uri="{FF2B5EF4-FFF2-40B4-BE49-F238E27FC236}">
                      <a16:creationId xmlns:a16="http://schemas.microsoft.com/office/drawing/2014/main" id="{7305F4F4-AF21-1AC3-D6DE-37B07658EBDF}"/>
                    </a:ext>
                  </a:extLst>
                </p:cNvPr>
                <p:cNvSpPr/>
                <p:nvPr/>
              </p:nvSpPr>
              <p:spPr>
                <a:xfrm>
                  <a:off x="2177561" y="1995725"/>
                  <a:ext cx="35655" cy="3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" h="265" extrusionOk="0">
                      <a:moveTo>
                        <a:pt x="127" y="0"/>
                      </a:moveTo>
                      <a:cubicBezTo>
                        <a:pt x="59" y="0"/>
                        <a:pt x="0" y="59"/>
                        <a:pt x="0" y="133"/>
                      </a:cubicBezTo>
                      <a:cubicBezTo>
                        <a:pt x="0" y="206"/>
                        <a:pt x="59" y="265"/>
                        <a:pt x="127" y="265"/>
                      </a:cubicBezTo>
                      <a:cubicBezTo>
                        <a:pt x="201" y="265"/>
                        <a:pt x="260" y="206"/>
                        <a:pt x="260" y="133"/>
                      </a:cubicBezTo>
                      <a:cubicBezTo>
                        <a:pt x="260" y="59"/>
                        <a:pt x="201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9C9C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1" name="Google Shape;1300;p29">
                  <a:extLst>
                    <a:ext uri="{FF2B5EF4-FFF2-40B4-BE49-F238E27FC236}">
                      <a16:creationId xmlns:a16="http://schemas.microsoft.com/office/drawing/2014/main" id="{4B720D10-21C0-871B-9B58-43FB1604C603}"/>
                    </a:ext>
                  </a:extLst>
                </p:cNvPr>
                <p:cNvSpPr/>
                <p:nvPr/>
              </p:nvSpPr>
              <p:spPr>
                <a:xfrm>
                  <a:off x="2187572" y="2006421"/>
                  <a:ext cx="15633" cy="14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" h="109" extrusionOk="0">
                      <a:moveTo>
                        <a:pt x="54" y="1"/>
                      </a:moveTo>
                      <a:cubicBezTo>
                        <a:pt x="25" y="1"/>
                        <a:pt x="1" y="25"/>
                        <a:pt x="1" y="55"/>
                      </a:cubicBezTo>
                      <a:cubicBezTo>
                        <a:pt x="1" y="84"/>
                        <a:pt x="25" y="108"/>
                        <a:pt x="54" y="108"/>
                      </a:cubicBezTo>
                      <a:cubicBezTo>
                        <a:pt x="89" y="108"/>
                        <a:pt x="113" y="84"/>
                        <a:pt x="113" y="55"/>
                      </a:cubicBezTo>
                      <a:cubicBezTo>
                        <a:pt x="113" y="25"/>
                        <a:pt x="89" y="1"/>
                        <a:pt x="5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2" name="Google Shape;1301;p29">
                  <a:extLst>
                    <a:ext uri="{FF2B5EF4-FFF2-40B4-BE49-F238E27FC236}">
                      <a16:creationId xmlns:a16="http://schemas.microsoft.com/office/drawing/2014/main" id="{975AB153-3510-B59A-4CF6-993DE7113833}"/>
                    </a:ext>
                  </a:extLst>
                </p:cNvPr>
                <p:cNvSpPr/>
                <p:nvPr/>
              </p:nvSpPr>
              <p:spPr>
                <a:xfrm>
                  <a:off x="2182224" y="1944024"/>
                  <a:ext cx="26330" cy="27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97" extrusionOk="0">
                      <a:moveTo>
                        <a:pt x="93" y="0"/>
                      </a:moveTo>
                      <a:cubicBezTo>
                        <a:pt x="44" y="0"/>
                        <a:pt x="0" y="44"/>
                        <a:pt x="0" y="98"/>
                      </a:cubicBezTo>
                      <a:cubicBezTo>
                        <a:pt x="0" y="152"/>
                        <a:pt x="44" y="196"/>
                        <a:pt x="93" y="196"/>
                      </a:cubicBezTo>
                      <a:cubicBezTo>
                        <a:pt x="147" y="196"/>
                        <a:pt x="191" y="152"/>
                        <a:pt x="191" y="98"/>
                      </a:cubicBezTo>
                      <a:cubicBezTo>
                        <a:pt x="191" y="44"/>
                        <a:pt x="147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D3D2D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3" name="Google Shape;1302;p29">
                  <a:extLst>
                    <a:ext uri="{FF2B5EF4-FFF2-40B4-BE49-F238E27FC236}">
                      <a16:creationId xmlns:a16="http://schemas.microsoft.com/office/drawing/2014/main" id="{3D19AA96-C364-B439-1837-58C922A9504D}"/>
                    </a:ext>
                  </a:extLst>
                </p:cNvPr>
                <p:cNvSpPr/>
                <p:nvPr/>
              </p:nvSpPr>
              <p:spPr>
                <a:xfrm>
                  <a:off x="2186201" y="1948001"/>
                  <a:ext cx="18376" cy="18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" h="133" extrusionOk="0">
                      <a:moveTo>
                        <a:pt x="64" y="1"/>
                      </a:moveTo>
                      <a:cubicBezTo>
                        <a:pt x="30" y="1"/>
                        <a:pt x="1" y="30"/>
                        <a:pt x="1" y="69"/>
                      </a:cubicBezTo>
                      <a:cubicBezTo>
                        <a:pt x="1" y="103"/>
                        <a:pt x="30" y="133"/>
                        <a:pt x="64" y="133"/>
                      </a:cubicBezTo>
                      <a:cubicBezTo>
                        <a:pt x="104" y="133"/>
                        <a:pt x="133" y="103"/>
                        <a:pt x="133" y="69"/>
                      </a:cubicBezTo>
                      <a:cubicBezTo>
                        <a:pt x="133" y="30"/>
                        <a:pt x="104" y="1"/>
                        <a:pt x="64" y="1"/>
                      </a:cubicBezTo>
                      <a:close/>
                    </a:path>
                  </a:pathLst>
                </a:custGeom>
                <a:solidFill>
                  <a:srgbClr val="9C9C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4" name="Google Shape;1303;p29">
                  <a:extLst>
                    <a:ext uri="{FF2B5EF4-FFF2-40B4-BE49-F238E27FC236}">
                      <a16:creationId xmlns:a16="http://schemas.microsoft.com/office/drawing/2014/main" id="{0946FBED-D9B3-D93D-1640-99277AF745A3}"/>
                    </a:ext>
                  </a:extLst>
                </p:cNvPr>
                <p:cNvSpPr/>
                <p:nvPr/>
              </p:nvSpPr>
              <p:spPr>
                <a:xfrm>
                  <a:off x="2191549" y="1953349"/>
                  <a:ext cx="7542" cy="8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" h="60" extrusionOk="0">
                      <a:moveTo>
                        <a:pt x="25" y="1"/>
                      </a:moveTo>
                      <a:cubicBezTo>
                        <a:pt x="11" y="1"/>
                        <a:pt x="1" y="15"/>
                        <a:pt x="1" y="30"/>
                      </a:cubicBezTo>
                      <a:cubicBezTo>
                        <a:pt x="1" y="45"/>
                        <a:pt x="11" y="60"/>
                        <a:pt x="25" y="60"/>
                      </a:cubicBezTo>
                      <a:cubicBezTo>
                        <a:pt x="45" y="60"/>
                        <a:pt x="55" y="45"/>
                        <a:pt x="55" y="30"/>
                      </a:cubicBezTo>
                      <a:cubicBezTo>
                        <a:pt x="55" y="15"/>
                        <a:pt x="45" y="1"/>
                        <a:pt x="2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5" name="Google Shape;1304;p29">
                  <a:extLst>
                    <a:ext uri="{FF2B5EF4-FFF2-40B4-BE49-F238E27FC236}">
                      <a16:creationId xmlns:a16="http://schemas.microsoft.com/office/drawing/2014/main" id="{77B26260-A649-02A0-C4F0-9E7A9B26C60A}"/>
                    </a:ext>
                  </a:extLst>
                </p:cNvPr>
                <p:cNvSpPr/>
                <p:nvPr/>
              </p:nvSpPr>
              <p:spPr>
                <a:xfrm>
                  <a:off x="3279595" y="1637662"/>
                  <a:ext cx="57322" cy="193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1412" fill="none" extrusionOk="0">
                      <a:moveTo>
                        <a:pt x="1" y="207"/>
                      </a:moveTo>
                      <a:lnTo>
                        <a:pt x="1" y="1206"/>
                      </a:lnTo>
                      <a:cubicBezTo>
                        <a:pt x="1" y="1318"/>
                        <a:pt x="94" y="1411"/>
                        <a:pt x="211" y="1411"/>
                      </a:cubicBezTo>
                      <a:cubicBezTo>
                        <a:pt x="324" y="1411"/>
                        <a:pt x="417" y="1318"/>
                        <a:pt x="417" y="1206"/>
                      </a:cubicBezTo>
                      <a:lnTo>
                        <a:pt x="417" y="207"/>
                      </a:lnTo>
                      <a:cubicBezTo>
                        <a:pt x="417" y="94"/>
                        <a:pt x="324" y="1"/>
                        <a:pt x="211" y="1"/>
                      </a:cubicBezTo>
                      <a:cubicBezTo>
                        <a:pt x="94" y="1"/>
                        <a:pt x="1" y="94"/>
                        <a:pt x="1" y="207"/>
                      </a:cubicBezTo>
                      <a:close/>
                      <a:moveTo>
                        <a:pt x="324" y="207"/>
                      </a:moveTo>
                      <a:lnTo>
                        <a:pt x="324" y="1206"/>
                      </a:lnTo>
                      <a:cubicBezTo>
                        <a:pt x="324" y="1269"/>
                        <a:pt x="275" y="1318"/>
                        <a:pt x="211" y="1318"/>
                      </a:cubicBezTo>
                      <a:cubicBezTo>
                        <a:pt x="148" y="1318"/>
                        <a:pt x="94" y="1269"/>
                        <a:pt x="94" y="1206"/>
                      </a:cubicBezTo>
                      <a:lnTo>
                        <a:pt x="94" y="207"/>
                      </a:lnTo>
                      <a:cubicBezTo>
                        <a:pt x="94" y="148"/>
                        <a:pt x="148" y="94"/>
                        <a:pt x="211" y="94"/>
                      </a:cubicBezTo>
                      <a:cubicBezTo>
                        <a:pt x="275" y="94"/>
                        <a:pt x="324" y="143"/>
                        <a:pt x="324" y="207"/>
                      </a:cubicBezTo>
                      <a:close/>
                    </a:path>
                  </a:pathLst>
                </a:custGeom>
                <a:noFill/>
                <a:ln w="725" cap="flat" cmpd="sng">
                  <a:solidFill>
                    <a:srgbClr val="ACAEB7"/>
                  </a:solidFill>
                  <a:prstDash val="solid"/>
                  <a:miter lim="489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9" name="Google Shape;1305;p29">
                  <a:extLst>
                    <a:ext uri="{FF2B5EF4-FFF2-40B4-BE49-F238E27FC236}">
                      <a16:creationId xmlns:a16="http://schemas.microsoft.com/office/drawing/2014/main" id="{5EBDADBB-F492-384B-E830-CBC87252A764}"/>
                    </a:ext>
                  </a:extLst>
                </p:cNvPr>
                <p:cNvSpPr/>
                <p:nvPr/>
              </p:nvSpPr>
              <p:spPr>
                <a:xfrm>
                  <a:off x="3286315" y="1643833"/>
                  <a:ext cx="44432" cy="181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" h="1323" extrusionOk="0">
                      <a:moveTo>
                        <a:pt x="162" y="0"/>
                      </a:moveTo>
                      <a:cubicBezTo>
                        <a:pt x="69" y="0"/>
                        <a:pt x="1" y="74"/>
                        <a:pt x="1" y="162"/>
                      </a:cubicBezTo>
                      <a:lnTo>
                        <a:pt x="1" y="1161"/>
                      </a:lnTo>
                      <a:cubicBezTo>
                        <a:pt x="1" y="1249"/>
                        <a:pt x="69" y="1322"/>
                        <a:pt x="162" y="1322"/>
                      </a:cubicBezTo>
                      <a:cubicBezTo>
                        <a:pt x="251" y="1322"/>
                        <a:pt x="324" y="1249"/>
                        <a:pt x="324" y="1161"/>
                      </a:cubicBezTo>
                      <a:lnTo>
                        <a:pt x="324" y="162"/>
                      </a:lnTo>
                      <a:cubicBezTo>
                        <a:pt x="324" y="74"/>
                        <a:pt x="251" y="0"/>
                        <a:pt x="162" y="0"/>
                      </a:cubicBezTo>
                      <a:close/>
                    </a:path>
                  </a:pathLst>
                </a:custGeom>
                <a:solidFill>
                  <a:srgbClr val="D3D2D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0" name="Google Shape;1306;p29">
                  <a:extLst>
                    <a:ext uri="{FF2B5EF4-FFF2-40B4-BE49-F238E27FC236}">
                      <a16:creationId xmlns:a16="http://schemas.microsoft.com/office/drawing/2014/main" id="{BAEA86A0-7DC5-E7DC-C2E3-91E636B7C6D6}"/>
                    </a:ext>
                  </a:extLst>
                </p:cNvPr>
                <p:cNvSpPr/>
                <p:nvPr/>
              </p:nvSpPr>
              <p:spPr>
                <a:xfrm>
                  <a:off x="3379705" y="1689500"/>
                  <a:ext cx="22353" cy="90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657" extrusionOk="0">
                      <a:moveTo>
                        <a:pt x="79" y="0"/>
                      </a:moveTo>
                      <a:cubicBezTo>
                        <a:pt x="35" y="0"/>
                        <a:pt x="1" y="34"/>
                        <a:pt x="1" y="78"/>
                      </a:cubicBezTo>
                      <a:lnTo>
                        <a:pt x="1" y="578"/>
                      </a:lnTo>
                      <a:cubicBezTo>
                        <a:pt x="1" y="622"/>
                        <a:pt x="35" y="656"/>
                        <a:pt x="79" y="656"/>
                      </a:cubicBezTo>
                      <a:cubicBezTo>
                        <a:pt x="123" y="656"/>
                        <a:pt x="162" y="622"/>
                        <a:pt x="162" y="578"/>
                      </a:cubicBezTo>
                      <a:lnTo>
                        <a:pt x="162" y="78"/>
                      </a:lnTo>
                      <a:cubicBezTo>
                        <a:pt x="162" y="34"/>
                        <a:pt x="123" y="0"/>
                        <a:pt x="79" y="0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1" name="Google Shape;1307;p29">
                  <a:extLst>
                    <a:ext uri="{FF2B5EF4-FFF2-40B4-BE49-F238E27FC236}">
                      <a16:creationId xmlns:a16="http://schemas.microsoft.com/office/drawing/2014/main" id="{C2E59A0B-8345-9E18-0618-D06704C751FF}"/>
                    </a:ext>
                  </a:extLst>
                </p:cNvPr>
                <p:cNvSpPr/>
                <p:nvPr/>
              </p:nvSpPr>
              <p:spPr>
                <a:xfrm>
                  <a:off x="3376963" y="2019861"/>
                  <a:ext cx="8914" cy="8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5" extrusionOk="0">
                      <a:moveTo>
                        <a:pt x="35" y="1"/>
                      </a:moveTo>
                      <a:cubicBezTo>
                        <a:pt x="16" y="1"/>
                        <a:pt x="1" y="15"/>
                        <a:pt x="1" y="35"/>
                      </a:cubicBezTo>
                      <a:cubicBezTo>
                        <a:pt x="1" y="54"/>
                        <a:pt x="16" y="64"/>
                        <a:pt x="35" y="64"/>
                      </a:cubicBezTo>
                      <a:cubicBezTo>
                        <a:pt x="50" y="64"/>
                        <a:pt x="65" y="54"/>
                        <a:pt x="65" y="35"/>
                      </a:cubicBezTo>
                      <a:cubicBezTo>
                        <a:pt x="65" y="15"/>
                        <a:pt x="50" y="1"/>
                        <a:pt x="35" y="1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2" name="Google Shape;1308;p29">
                  <a:extLst>
                    <a:ext uri="{FF2B5EF4-FFF2-40B4-BE49-F238E27FC236}">
                      <a16:creationId xmlns:a16="http://schemas.microsoft.com/office/drawing/2014/main" id="{57C4F3E5-5D25-BE38-9F3C-7FF26ED7D41C}"/>
                    </a:ext>
                  </a:extLst>
                </p:cNvPr>
                <p:cNvSpPr/>
                <p:nvPr/>
              </p:nvSpPr>
              <p:spPr>
                <a:xfrm>
                  <a:off x="3376963" y="2002444"/>
                  <a:ext cx="8914" cy="8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4" extrusionOk="0">
                      <a:moveTo>
                        <a:pt x="35" y="0"/>
                      </a:moveTo>
                      <a:cubicBezTo>
                        <a:pt x="16" y="0"/>
                        <a:pt x="1" y="15"/>
                        <a:pt x="1" y="30"/>
                      </a:cubicBezTo>
                      <a:cubicBezTo>
                        <a:pt x="1" y="49"/>
                        <a:pt x="16" y="64"/>
                        <a:pt x="35" y="64"/>
                      </a:cubicBezTo>
                      <a:cubicBezTo>
                        <a:pt x="55" y="64"/>
                        <a:pt x="65" y="49"/>
                        <a:pt x="65" y="30"/>
                      </a:cubicBezTo>
                      <a:cubicBezTo>
                        <a:pt x="65" y="15"/>
                        <a:pt x="55" y="0"/>
                        <a:pt x="35" y="0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3" name="Google Shape;1309;p29">
                  <a:extLst>
                    <a:ext uri="{FF2B5EF4-FFF2-40B4-BE49-F238E27FC236}">
                      <a16:creationId xmlns:a16="http://schemas.microsoft.com/office/drawing/2014/main" id="{8D424133-1E4D-B032-4F69-B3FE5563DF7B}"/>
                    </a:ext>
                  </a:extLst>
                </p:cNvPr>
                <p:cNvSpPr/>
                <p:nvPr/>
              </p:nvSpPr>
              <p:spPr>
                <a:xfrm>
                  <a:off x="3376963" y="1984342"/>
                  <a:ext cx="8914" cy="8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4" extrusionOk="0">
                      <a:moveTo>
                        <a:pt x="35" y="0"/>
                      </a:moveTo>
                      <a:cubicBezTo>
                        <a:pt x="16" y="0"/>
                        <a:pt x="1" y="15"/>
                        <a:pt x="1" y="29"/>
                      </a:cubicBezTo>
                      <a:cubicBezTo>
                        <a:pt x="1" y="49"/>
                        <a:pt x="16" y="64"/>
                        <a:pt x="35" y="64"/>
                      </a:cubicBezTo>
                      <a:cubicBezTo>
                        <a:pt x="55" y="64"/>
                        <a:pt x="65" y="49"/>
                        <a:pt x="65" y="29"/>
                      </a:cubicBezTo>
                      <a:cubicBezTo>
                        <a:pt x="65" y="15"/>
                        <a:pt x="55" y="0"/>
                        <a:pt x="35" y="0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4" name="Google Shape;1310;p29">
                  <a:extLst>
                    <a:ext uri="{FF2B5EF4-FFF2-40B4-BE49-F238E27FC236}">
                      <a16:creationId xmlns:a16="http://schemas.microsoft.com/office/drawing/2014/main" id="{004C9E8A-8592-F46A-4AA7-9BA2484DD16F}"/>
                    </a:ext>
                  </a:extLst>
                </p:cNvPr>
                <p:cNvSpPr/>
                <p:nvPr/>
              </p:nvSpPr>
              <p:spPr>
                <a:xfrm>
                  <a:off x="3376963" y="1966103"/>
                  <a:ext cx="8914" cy="8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5" extrusionOk="0">
                      <a:moveTo>
                        <a:pt x="35" y="1"/>
                      </a:moveTo>
                      <a:cubicBezTo>
                        <a:pt x="16" y="1"/>
                        <a:pt x="1" y="16"/>
                        <a:pt x="1" y="30"/>
                      </a:cubicBezTo>
                      <a:cubicBezTo>
                        <a:pt x="1" y="50"/>
                        <a:pt x="16" y="64"/>
                        <a:pt x="35" y="64"/>
                      </a:cubicBezTo>
                      <a:cubicBezTo>
                        <a:pt x="50" y="64"/>
                        <a:pt x="65" y="50"/>
                        <a:pt x="65" y="30"/>
                      </a:cubicBezTo>
                      <a:cubicBezTo>
                        <a:pt x="65" y="16"/>
                        <a:pt x="50" y="1"/>
                        <a:pt x="35" y="1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5" name="Google Shape;1311;p29">
                  <a:extLst>
                    <a:ext uri="{FF2B5EF4-FFF2-40B4-BE49-F238E27FC236}">
                      <a16:creationId xmlns:a16="http://schemas.microsoft.com/office/drawing/2014/main" id="{CE2F3AB3-B551-91E9-3815-F5DFAB32B013}"/>
                    </a:ext>
                  </a:extLst>
                </p:cNvPr>
                <p:cNvSpPr/>
                <p:nvPr/>
              </p:nvSpPr>
              <p:spPr>
                <a:xfrm>
                  <a:off x="3395202" y="2019861"/>
                  <a:ext cx="8777" cy="8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65" extrusionOk="0">
                      <a:moveTo>
                        <a:pt x="30" y="1"/>
                      </a:moveTo>
                      <a:cubicBezTo>
                        <a:pt x="15" y="1"/>
                        <a:pt x="0" y="15"/>
                        <a:pt x="0" y="35"/>
                      </a:cubicBezTo>
                      <a:cubicBezTo>
                        <a:pt x="0" y="54"/>
                        <a:pt x="15" y="64"/>
                        <a:pt x="30" y="64"/>
                      </a:cubicBezTo>
                      <a:cubicBezTo>
                        <a:pt x="49" y="64"/>
                        <a:pt x="64" y="54"/>
                        <a:pt x="64" y="35"/>
                      </a:cubicBezTo>
                      <a:cubicBezTo>
                        <a:pt x="64" y="15"/>
                        <a:pt x="49" y="1"/>
                        <a:pt x="30" y="1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6" name="Google Shape;1312;p29">
                  <a:extLst>
                    <a:ext uri="{FF2B5EF4-FFF2-40B4-BE49-F238E27FC236}">
                      <a16:creationId xmlns:a16="http://schemas.microsoft.com/office/drawing/2014/main" id="{61A21947-3C7A-C14F-75CC-44BC8ACC8753}"/>
                    </a:ext>
                  </a:extLst>
                </p:cNvPr>
                <p:cNvSpPr/>
                <p:nvPr/>
              </p:nvSpPr>
              <p:spPr>
                <a:xfrm>
                  <a:off x="3395202" y="2002444"/>
                  <a:ext cx="8777" cy="8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64" extrusionOk="0">
                      <a:moveTo>
                        <a:pt x="30" y="0"/>
                      </a:moveTo>
                      <a:cubicBezTo>
                        <a:pt x="15" y="0"/>
                        <a:pt x="0" y="15"/>
                        <a:pt x="0" y="30"/>
                      </a:cubicBezTo>
                      <a:cubicBezTo>
                        <a:pt x="0" y="49"/>
                        <a:pt x="15" y="64"/>
                        <a:pt x="30" y="64"/>
                      </a:cubicBezTo>
                      <a:cubicBezTo>
                        <a:pt x="49" y="64"/>
                        <a:pt x="64" y="49"/>
                        <a:pt x="64" y="30"/>
                      </a:cubicBezTo>
                      <a:cubicBezTo>
                        <a:pt x="64" y="15"/>
                        <a:pt x="49" y="0"/>
                        <a:pt x="30" y="0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7" name="Google Shape;1313;p29">
                  <a:extLst>
                    <a:ext uri="{FF2B5EF4-FFF2-40B4-BE49-F238E27FC236}">
                      <a16:creationId xmlns:a16="http://schemas.microsoft.com/office/drawing/2014/main" id="{937206C3-C632-2F64-1CED-2BB905E01319}"/>
                    </a:ext>
                  </a:extLst>
                </p:cNvPr>
                <p:cNvSpPr/>
                <p:nvPr/>
              </p:nvSpPr>
              <p:spPr>
                <a:xfrm>
                  <a:off x="3395202" y="1984342"/>
                  <a:ext cx="8777" cy="8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64" extrusionOk="0">
                      <a:moveTo>
                        <a:pt x="30" y="0"/>
                      </a:moveTo>
                      <a:cubicBezTo>
                        <a:pt x="15" y="0"/>
                        <a:pt x="0" y="15"/>
                        <a:pt x="0" y="29"/>
                      </a:cubicBezTo>
                      <a:cubicBezTo>
                        <a:pt x="0" y="49"/>
                        <a:pt x="15" y="64"/>
                        <a:pt x="30" y="64"/>
                      </a:cubicBezTo>
                      <a:cubicBezTo>
                        <a:pt x="49" y="64"/>
                        <a:pt x="64" y="49"/>
                        <a:pt x="64" y="29"/>
                      </a:cubicBezTo>
                      <a:cubicBezTo>
                        <a:pt x="64" y="15"/>
                        <a:pt x="49" y="0"/>
                        <a:pt x="30" y="0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8" name="Google Shape;1314;p29">
                  <a:extLst>
                    <a:ext uri="{FF2B5EF4-FFF2-40B4-BE49-F238E27FC236}">
                      <a16:creationId xmlns:a16="http://schemas.microsoft.com/office/drawing/2014/main" id="{2C0A836A-3BA9-E9F5-B712-1F9F9F88C08C}"/>
                    </a:ext>
                  </a:extLst>
                </p:cNvPr>
                <p:cNvSpPr/>
                <p:nvPr/>
              </p:nvSpPr>
              <p:spPr>
                <a:xfrm>
                  <a:off x="3395202" y="1966103"/>
                  <a:ext cx="8777" cy="8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65" extrusionOk="0">
                      <a:moveTo>
                        <a:pt x="30" y="1"/>
                      </a:moveTo>
                      <a:cubicBezTo>
                        <a:pt x="15" y="1"/>
                        <a:pt x="0" y="16"/>
                        <a:pt x="0" y="30"/>
                      </a:cubicBezTo>
                      <a:cubicBezTo>
                        <a:pt x="0" y="50"/>
                        <a:pt x="15" y="64"/>
                        <a:pt x="30" y="64"/>
                      </a:cubicBezTo>
                      <a:cubicBezTo>
                        <a:pt x="49" y="64"/>
                        <a:pt x="64" y="50"/>
                        <a:pt x="64" y="30"/>
                      </a:cubicBezTo>
                      <a:cubicBezTo>
                        <a:pt x="64" y="16"/>
                        <a:pt x="49" y="1"/>
                        <a:pt x="30" y="1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9" name="Google Shape;1315;p29">
                  <a:extLst>
                    <a:ext uri="{FF2B5EF4-FFF2-40B4-BE49-F238E27FC236}">
                      <a16:creationId xmlns:a16="http://schemas.microsoft.com/office/drawing/2014/main" id="{3CC98B5D-DF37-C52A-4963-BA0C9A875645}"/>
                    </a:ext>
                  </a:extLst>
                </p:cNvPr>
                <p:cNvSpPr/>
                <p:nvPr/>
              </p:nvSpPr>
              <p:spPr>
                <a:xfrm>
                  <a:off x="3376963" y="1490652"/>
                  <a:ext cx="8914" cy="8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5" extrusionOk="0">
                      <a:moveTo>
                        <a:pt x="35" y="0"/>
                      </a:moveTo>
                      <a:cubicBezTo>
                        <a:pt x="16" y="0"/>
                        <a:pt x="1" y="15"/>
                        <a:pt x="1" y="35"/>
                      </a:cubicBezTo>
                      <a:cubicBezTo>
                        <a:pt x="1" y="49"/>
                        <a:pt x="16" y="64"/>
                        <a:pt x="35" y="64"/>
                      </a:cubicBezTo>
                      <a:cubicBezTo>
                        <a:pt x="55" y="64"/>
                        <a:pt x="65" y="49"/>
                        <a:pt x="65" y="35"/>
                      </a:cubicBezTo>
                      <a:cubicBezTo>
                        <a:pt x="65" y="15"/>
                        <a:pt x="55" y="0"/>
                        <a:pt x="35" y="0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0" name="Google Shape;1316;p29">
                  <a:extLst>
                    <a:ext uri="{FF2B5EF4-FFF2-40B4-BE49-F238E27FC236}">
                      <a16:creationId xmlns:a16="http://schemas.microsoft.com/office/drawing/2014/main" id="{7637B021-C0B8-A51B-B770-B3488F4A52F6}"/>
                    </a:ext>
                  </a:extLst>
                </p:cNvPr>
                <p:cNvSpPr/>
                <p:nvPr/>
              </p:nvSpPr>
              <p:spPr>
                <a:xfrm>
                  <a:off x="3376963" y="1472550"/>
                  <a:ext cx="8914" cy="8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4" extrusionOk="0">
                      <a:moveTo>
                        <a:pt x="35" y="0"/>
                      </a:moveTo>
                      <a:cubicBezTo>
                        <a:pt x="16" y="0"/>
                        <a:pt x="1" y="15"/>
                        <a:pt x="1" y="34"/>
                      </a:cubicBezTo>
                      <a:cubicBezTo>
                        <a:pt x="1" y="54"/>
                        <a:pt x="16" y="64"/>
                        <a:pt x="35" y="64"/>
                      </a:cubicBezTo>
                      <a:cubicBezTo>
                        <a:pt x="55" y="64"/>
                        <a:pt x="65" y="54"/>
                        <a:pt x="65" y="34"/>
                      </a:cubicBezTo>
                      <a:cubicBezTo>
                        <a:pt x="65" y="15"/>
                        <a:pt x="55" y="0"/>
                        <a:pt x="35" y="0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1" name="Google Shape;1317;p29">
                  <a:extLst>
                    <a:ext uri="{FF2B5EF4-FFF2-40B4-BE49-F238E27FC236}">
                      <a16:creationId xmlns:a16="http://schemas.microsoft.com/office/drawing/2014/main" id="{256B6B40-40A2-8AF4-3A65-FAFB9B0F4103}"/>
                    </a:ext>
                  </a:extLst>
                </p:cNvPr>
                <p:cNvSpPr/>
                <p:nvPr/>
              </p:nvSpPr>
              <p:spPr>
                <a:xfrm>
                  <a:off x="3376963" y="1454997"/>
                  <a:ext cx="8914" cy="8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5" extrusionOk="0">
                      <a:moveTo>
                        <a:pt x="35" y="1"/>
                      </a:moveTo>
                      <a:cubicBezTo>
                        <a:pt x="16" y="1"/>
                        <a:pt x="1" y="11"/>
                        <a:pt x="1" y="30"/>
                      </a:cubicBezTo>
                      <a:cubicBezTo>
                        <a:pt x="1" y="50"/>
                        <a:pt x="16" y="65"/>
                        <a:pt x="35" y="65"/>
                      </a:cubicBezTo>
                      <a:cubicBezTo>
                        <a:pt x="55" y="65"/>
                        <a:pt x="65" y="50"/>
                        <a:pt x="65" y="30"/>
                      </a:cubicBezTo>
                      <a:cubicBezTo>
                        <a:pt x="65" y="11"/>
                        <a:pt x="55" y="1"/>
                        <a:pt x="35" y="1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2" name="Google Shape;1318;p29">
                  <a:extLst>
                    <a:ext uri="{FF2B5EF4-FFF2-40B4-BE49-F238E27FC236}">
                      <a16:creationId xmlns:a16="http://schemas.microsoft.com/office/drawing/2014/main" id="{9814A8A3-9EC2-F46B-5F9B-3E42000546B3}"/>
                    </a:ext>
                  </a:extLst>
                </p:cNvPr>
                <p:cNvSpPr/>
                <p:nvPr/>
              </p:nvSpPr>
              <p:spPr>
                <a:xfrm>
                  <a:off x="3376963" y="1436895"/>
                  <a:ext cx="8914" cy="8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5" extrusionOk="0">
                      <a:moveTo>
                        <a:pt x="35" y="1"/>
                      </a:moveTo>
                      <a:cubicBezTo>
                        <a:pt x="16" y="1"/>
                        <a:pt x="1" y="15"/>
                        <a:pt x="1" y="30"/>
                      </a:cubicBezTo>
                      <a:cubicBezTo>
                        <a:pt x="1" y="50"/>
                        <a:pt x="16" y="64"/>
                        <a:pt x="35" y="64"/>
                      </a:cubicBezTo>
                      <a:cubicBezTo>
                        <a:pt x="55" y="64"/>
                        <a:pt x="65" y="50"/>
                        <a:pt x="65" y="30"/>
                      </a:cubicBezTo>
                      <a:cubicBezTo>
                        <a:pt x="65" y="15"/>
                        <a:pt x="55" y="1"/>
                        <a:pt x="35" y="1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3" name="Google Shape;1319;p29">
                  <a:extLst>
                    <a:ext uri="{FF2B5EF4-FFF2-40B4-BE49-F238E27FC236}">
                      <a16:creationId xmlns:a16="http://schemas.microsoft.com/office/drawing/2014/main" id="{5D0A2B76-140B-A310-E69C-729B5478CCA6}"/>
                    </a:ext>
                  </a:extLst>
                </p:cNvPr>
                <p:cNvSpPr/>
                <p:nvPr/>
              </p:nvSpPr>
              <p:spPr>
                <a:xfrm>
                  <a:off x="3395202" y="1490652"/>
                  <a:ext cx="8777" cy="8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65" extrusionOk="0">
                      <a:moveTo>
                        <a:pt x="30" y="0"/>
                      </a:moveTo>
                      <a:cubicBezTo>
                        <a:pt x="15" y="0"/>
                        <a:pt x="0" y="15"/>
                        <a:pt x="0" y="35"/>
                      </a:cubicBezTo>
                      <a:cubicBezTo>
                        <a:pt x="0" y="49"/>
                        <a:pt x="15" y="64"/>
                        <a:pt x="30" y="64"/>
                      </a:cubicBezTo>
                      <a:cubicBezTo>
                        <a:pt x="49" y="64"/>
                        <a:pt x="64" y="49"/>
                        <a:pt x="64" y="35"/>
                      </a:cubicBezTo>
                      <a:cubicBezTo>
                        <a:pt x="64" y="15"/>
                        <a:pt x="49" y="0"/>
                        <a:pt x="30" y="0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4" name="Google Shape;1320;p29">
                  <a:extLst>
                    <a:ext uri="{FF2B5EF4-FFF2-40B4-BE49-F238E27FC236}">
                      <a16:creationId xmlns:a16="http://schemas.microsoft.com/office/drawing/2014/main" id="{B3287286-AC89-23E1-0A88-824AB4FB301B}"/>
                    </a:ext>
                  </a:extLst>
                </p:cNvPr>
                <p:cNvSpPr/>
                <p:nvPr/>
              </p:nvSpPr>
              <p:spPr>
                <a:xfrm>
                  <a:off x="3395202" y="1472550"/>
                  <a:ext cx="8777" cy="8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64" extrusionOk="0">
                      <a:moveTo>
                        <a:pt x="30" y="0"/>
                      </a:moveTo>
                      <a:cubicBezTo>
                        <a:pt x="15" y="0"/>
                        <a:pt x="0" y="15"/>
                        <a:pt x="0" y="34"/>
                      </a:cubicBezTo>
                      <a:cubicBezTo>
                        <a:pt x="0" y="54"/>
                        <a:pt x="15" y="64"/>
                        <a:pt x="30" y="64"/>
                      </a:cubicBezTo>
                      <a:cubicBezTo>
                        <a:pt x="49" y="64"/>
                        <a:pt x="64" y="54"/>
                        <a:pt x="64" y="34"/>
                      </a:cubicBezTo>
                      <a:cubicBezTo>
                        <a:pt x="64" y="15"/>
                        <a:pt x="49" y="0"/>
                        <a:pt x="30" y="0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5" name="Google Shape;1321;p29">
                  <a:extLst>
                    <a:ext uri="{FF2B5EF4-FFF2-40B4-BE49-F238E27FC236}">
                      <a16:creationId xmlns:a16="http://schemas.microsoft.com/office/drawing/2014/main" id="{B30E4E4A-50A6-E4E2-AC50-F8B7A2FCD4AA}"/>
                    </a:ext>
                  </a:extLst>
                </p:cNvPr>
                <p:cNvSpPr/>
                <p:nvPr/>
              </p:nvSpPr>
              <p:spPr>
                <a:xfrm>
                  <a:off x="3395202" y="1454997"/>
                  <a:ext cx="8777" cy="8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65" extrusionOk="0">
                      <a:moveTo>
                        <a:pt x="30" y="1"/>
                      </a:moveTo>
                      <a:cubicBezTo>
                        <a:pt x="15" y="1"/>
                        <a:pt x="0" y="11"/>
                        <a:pt x="0" y="30"/>
                      </a:cubicBezTo>
                      <a:cubicBezTo>
                        <a:pt x="0" y="50"/>
                        <a:pt x="15" y="65"/>
                        <a:pt x="30" y="65"/>
                      </a:cubicBezTo>
                      <a:cubicBezTo>
                        <a:pt x="49" y="65"/>
                        <a:pt x="64" y="50"/>
                        <a:pt x="64" y="30"/>
                      </a:cubicBezTo>
                      <a:cubicBezTo>
                        <a:pt x="64" y="11"/>
                        <a:pt x="49" y="1"/>
                        <a:pt x="30" y="1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6" name="Google Shape;1322;p29">
                  <a:extLst>
                    <a:ext uri="{FF2B5EF4-FFF2-40B4-BE49-F238E27FC236}">
                      <a16:creationId xmlns:a16="http://schemas.microsoft.com/office/drawing/2014/main" id="{A1A62004-2345-244E-C1A3-ECC4C4E46BB5}"/>
                    </a:ext>
                  </a:extLst>
                </p:cNvPr>
                <p:cNvSpPr/>
                <p:nvPr/>
              </p:nvSpPr>
              <p:spPr>
                <a:xfrm>
                  <a:off x="3395202" y="1436895"/>
                  <a:ext cx="8777" cy="8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65" extrusionOk="0">
                      <a:moveTo>
                        <a:pt x="30" y="1"/>
                      </a:moveTo>
                      <a:cubicBezTo>
                        <a:pt x="15" y="1"/>
                        <a:pt x="0" y="15"/>
                        <a:pt x="0" y="30"/>
                      </a:cubicBezTo>
                      <a:cubicBezTo>
                        <a:pt x="0" y="50"/>
                        <a:pt x="15" y="64"/>
                        <a:pt x="30" y="64"/>
                      </a:cubicBezTo>
                      <a:cubicBezTo>
                        <a:pt x="49" y="64"/>
                        <a:pt x="64" y="50"/>
                        <a:pt x="64" y="30"/>
                      </a:cubicBezTo>
                      <a:cubicBezTo>
                        <a:pt x="64" y="15"/>
                        <a:pt x="49" y="1"/>
                        <a:pt x="30" y="1"/>
                      </a:cubicBezTo>
                      <a:close/>
                    </a:path>
                  </a:pathLst>
                </a:custGeom>
                <a:solidFill>
                  <a:srgbClr val="5762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28" name="Google Shape;1324;p29">
              <a:extLst>
                <a:ext uri="{FF2B5EF4-FFF2-40B4-BE49-F238E27FC236}">
                  <a16:creationId xmlns:a16="http://schemas.microsoft.com/office/drawing/2014/main" id="{95F798BA-4FFB-92D4-E138-699BDEF06B8F}"/>
                </a:ext>
              </a:extLst>
            </p:cNvPr>
            <p:cNvGrpSpPr/>
            <p:nvPr/>
          </p:nvGrpSpPr>
          <p:grpSpPr>
            <a:xfrm>
              <a:off x="6197564" y="1549246"/>
              <a:ext cx="382666" cy="382666"/>
              <a:chOff x="9369407" y="826777"/>
              <a:chExt cx="382666" cy="382666"/>
            </a:xfrm>
          </p:grpSpPr>
          <p:sp>
            <p:nvSpPr>
              <p:cNvPr id="41" name="Google Shape;1325;p29">
                <a:extLst>
                  <a:ext uri="{FF2B5EF4-FFF2-40B4-BE49-F238E27FC236}">
                    <a16:creationId xmlns:a16="http://schemas.microsoft.com/office/drawing/2014/main" id="{42BCB8EB-5DF3-A865-9096-C4AA2E626CAE}"/>
                  </a:ext>
                </a:extLst>
              </p:cNvPr>
              <p:cNvSpPr/>
              <p:nvPr/>
            </p:nvSpPr>
            <p:spPr>
              <a:xfrm>
                <a:off x="9369407" y="826777"/>
                <a:ext cx="382666" cy="382666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456" extrusionOk="0">
                    <a:moveTo>
                      <a:pt x="1455" y="730"/>
                    </a:moveTo>
                    <a:cubicBezTo>
                      <a:pt x="1455" y="1132"/>
                      <a:pt x="1132" y="1455"/>
                      <a:pt x="730" y="1455"/>
                    </a:cubicBezTo>
                    <a:cubicBezTo>
                      <a:pt x="329" y="1455"/>
                      <a:pt x="1" y="1132"/>
                      <a:pt x="1" y="730"/>
                    </a:cubicBezTo>
                    <a:cubicBezTo>
                      <a:pt x="1" y="329"/>
                      <a:pt x="329" y="1"/>
                      <a:pt x="730" y="1"/>
                    </a:cubicBezTo>
                    <a:cubicBezTo>
                      <a:pt x="1132" y="1"/>
                      <a:pt x="1455" y="329"/>
                      <a:pt x="1455" y="73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" name="Google Shape;1326;p29">
                <a:extLst>
                  <a:ext uri="{FF2B5EF4-FFF2-40B4-BE49-F238E27FC236}">
                    <a16:creationId xmlns:a16="http://schemas.microsoft.com/office/drawing/2014/main" id="{C726EB8E-623F-7221-B5EA-52C51E3F5D61}"/>
                  </a:ext>
                </a:extLst>
              </p:cNvPr>
              <p:cNvSpPr/>
              <p:nvPr/>
            </p:nvSpPr>
            <p:spPr>
              <a:xfrm>
                <a:off x="9462182" y="965810"/>
                <a:ext cx="197115" cy="190807"/>
              </a:xfrm>
              <a:custGeom>
                <a:avLst/>
                <a:gdLst/>
                <a:ahLst/>
                <a:cxnLst/>
                <a:rect l="l" t="t" r="r" b="b"/>
                <a:pathLst>
                  <a:path w="750" h="726" extrusionOk="0">
                    <a:moveTo>
                      <a:pt x="245" y="133"/>
                    </a:moveTo>
                    <a:lnTo>
                      <a:pt x="245" y="593"/>
                    </a:lnTo>
                    <a:lnTo>
                      <a:pt x="147" y="593"/>
                    </a:lnTo>
                    <a:lnTo>
                      <a:pt x="113" y="133"/>
                    </a:lnTo>
                    <a:close/>
                    <a:moveTo>
                      <a:pt x="441" y="133"/>
                    </a:moveTo>
                    <a:lnTo>
                      <a:pt x="441" y="593"/>
                    </a:lnTo>
                    <a:lnTo>
                      <a:pt x="309" y="593"/>
                    </a:lnTo>
                    <a:lnTo>
                      <a:pt x="309" y="133"/>
                    </a:lnTo>
                    <a:close/>
                    <a:moveTo>
                      <a:pt x="637" y="133"/>
                    </a:moveTo>
                    <a:lnTo>
                      <a:pt x="603" y="593"/>
                    </a:lnTo>
                    <a:lnTo>
                      <a:pt x="505" y="593"/>
                    </a:lnTo>
                    <a:lnTo>
                      <a:pt x="505" y="133"/>
                    </a:lnTo>
                    <a:close/>
                    <a:moveTo>
                      <a:pt x="64" y="1"/>
                    </a:moveTo>
                    <a:cubicBezTo>
                      <a:pt x="30" y="1"/>
                      <a:pt x="0" y="30"/>
                      <a:pt x="5" y="69"/>
                    </a:cubicBezTo>
                    <a:lnTo>
                      <a:pt x="59" y="657"/>
                    </a:lnTo>
                    <a:cubicBezTo>
                      <a:pt x="59" y="696"/>
                      <a:pt x="93" y="725"/>
                      <a:pt x="128" y="725"/>
                    </a:cubicBezTo>
                    <a:lnTo>
                      <a:pt x="622" y="725"/>
                    </a:lnTo>
                    <a:cubicBezTo>
                      <a:pt x="657" y="725"/>
                      <a:pt x="691" y="696"/>
                      <a:pt x="691" y="657"/>
                    </a:cubicBezTo>
                    <a:lnTo>
                      <a:pt x="745" y="69"/>
                    </a:lnTo>
                    <a:cubicBezTo>
                      <a:pt x="750" y="30"/>
                      <a:pt x="725" y="1"/>
                      <a:pt x="6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3" name="Google Shape;1327;p29">
                <a:extLst>
                  <a:ext uri="{FF2B5EF4-FFF2-40B4-BE49-F238E27FC236}">
                    <a16:creationId xmlns:a16="http://schemas.microsoft.com/office/drawing/2014/main" id="{9063C5D3-5A6B-197C-63AC-A3450972083F}"/>
                  </a:ext>
                </a:extLst>
              </p:cNvPr>
              <p:cNvSpPr/>
              <p:nvPr/>
            </p:nvSpPr>
            <p:spPr>
              <a:xfrm>
                <a:off x="9456927" y="879604"/>
                <a:ext cx="207628" cy="69647"/>
              </a:xfrm>
              <a:custGeom>
                <a:avLst/>
                <a:gdLst/>
                <a:ahLst/>
                <a:cxnLst/>
                <a:rect l="l" t="t" r="r" b="b"/>
                <a:pathLst>
                  <a:path w="790" h="265" extrusionOk="0">
                    <a:moveTo>
                      <a:pt x="520" y="69"/>
                    </a:moveTo>
                    <a:lnTo>
                      <a:pt x="530" y="133"/>
                    </a:lnTo>
                    <a:lnTo>
                      <a:pt x="260" y="133"/>
                    </a:lnTo>
                    <a:lnTo>
                      <a:pt x="270" y="69"/>
                    </a:lnTo>
                    <a:close/>
                    <a:moveTo>
                      <a:pt x="265" y="1"/>
                    </a:moveTo>
                    <a:cubicBezTo>
                      <a:pt x="236" y="1"/>
                      <a:pt x="211" y="25"/>
                      <a:pt x="206" y="49"/>
                    </a:cubicBezTo>
                    <a:lnTo>
                      <a:pt x="197" y="133"/>
                    </a:lnTo>
                    <a:lnTo>
                      <a:pt x="99" y="133"/>
                    </a:lnTo>
                    <a:cubicBezTo>
                      <a:pt x="45" y="133"/>
                      <a:pt x="1" y="177"/>
                      <a:pt x="1" y="231"/>
                    </a:cubicBezTo>
                    <a:lnTo>
                      <a:pt x="1" y="265"/>
                    </a:lnTo>
                    <a:lnTo>
                      <a:pt x="789" y="265"/>
                    </a:lnTo>
                    <a:lnTo>
                      <a:pt x="789" y="231"/>
                    </a:lnTo>
                    <a:cubicBezTo>
                      <a:pt x="789" y="177"/>
                      <a:pt x="745" y="133"/>
                      <a:pt x="691" y="133"/>
                    </a:cubicBezTo>
                    <a:lnTo>
                      <a:pt x="593" y="133"/>
                    </a:lnTo>
                    <a:lnTo>
                      <a:pt x="584" y="49"/>
                    </a:lnTo>
                    <a:cubicBezTo>
                      <a:pt x="579" y="25"/>
                      <a:pt x="554" y="1"/>
                      <a:pt x="5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9" name="Google Shape;1328;p29">
              <a:extLst>
                <a:ext uri="{FF2B5EF4-FFF2-40B4-BE49-F238E27FC236}">
                  <a16:creationId xmlns:a16="http://schemas.microsoft.com/office/drawing/2014/main" id="{6C562953-7641-8987-4E9F-A4174DCB9EC6}"/>
                </a:ext>
              </a:extLst>
            </p:cNvPr>
            <p:cNvGrpSpPr/>
            <p:nvPr/>
          </p:nvGrpSpPr>
          <p:grpSpPr>
            <a:xfrm>
              <a:off x="2541985" y="3577415"/>
              <a:ext cx="382403" cy="383980"/>
              <a:chOff x="2541985" y="3577415"/>
              <a:chExt cx="382403" cy="383980"/>
            </a:xfrm>
          </p:grpSpPr>
          <p:sp>
            <p:nvSpPr>
              <p:cNvPr id="39" name="Google Shape;1329;p29">
                <a:extLst>
                  <a:ext uri="{FF2B5EF4-FFF2-40B4-BE49-F238E27FC236}">
                    <a16:creationId xmlns:a16="http://schemas.microsoft.com/office/drawing/2014/main" id="{0694747D-3463-5976-C695-FBAC6B5ADCC2}"/>
                  </a:ext>
                </a:extLst>
              </p:cNvPr>
              <p:cNvSpPr/>
              <p:nvPr/>
            </p:nvSpPr>
            <p:spPr>
              <a:xfrm>
                <a:off x="2541985" y="3577415"/>
                <a:ext cx="382403" cy="383980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461" extrusionOk="0">
                    <a:moveTo>
                      <a:pt x="1455" y="730"/>
                    </a:moveTo>
                    <a:cubicBezTo>
                      <a:pt x="1455" y="1132"/>
                      <a:pt x="1132" y="1460"/>
                      <a:pt x="730" y="1460"/>
                    </a:cubicBezTo>
                    <a:cubicBezTo>
                      <a:pt x="328" y="1460"/>
                      <a:pt x="0" y="1132"/>
                      <a:pt x="0" y="730"/>
                    </a:cubicBezTo>
                    <a:cubicBezTo>
                      <a:pt x="0" y="329"/>
                      <a:pt x="328" y="1"/>
                      <a:pt x="730" y="1"/>
                    </a:cubicBezTo>
                    <a:cubicBezTo>
                      <a:pt x="1132" y="1"/>
                      <a:pt x="1455" y="329"/>
                      <a:pt x="1455" y="73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Google Shape;1330;p29">
                <a:extLst>
                  <a:ext uri="{FF2B5EF4-FFF2-40B4-BE49-F238E27FC236}">
                    <a16:creationId xmlns:a16="http://schemas.microsoft.com/office/drawing/2014/main" id="{47CB18A2-0CB1-9AF1-D84E-263F333FF061}"/>
                  </a:ext>
                </a:extLst>
              </p:cNvPr>
              <p:cNvSpPr/>
              <p:nvPr/>
            </p:nvSpPr>
            <p:spPr>
              <a:xfrm>
                <a:off x="2617940" y="3623803"/>
                <a:ext cx="202371" cy="291205"/>
              </a:xfrm>
              <a:custGeom>
                <a:avLst/>
                <a:gdLst/>
                <a:ahLst/>
                <a:cxnLst/>
                <a:rect l="l" t="t" r="r" b="b"/>
                <a:pathLst>
                  <a:path w="770" h="1108" extrusionOk="0">
                    <a:moveTo>
                      <a:pt x="740" y="285"/>
                    </a:moveTo>
                    <a:lnTo>
                      <a:pt x="593" y="285"/>
                    </a:lnTo>
                    <a:cubicBezTo>
                      <a:pt x="573" y="285"/>
                      <a:pt x="563" y="295"/>
                      <a:pt x="563" y="314"/>
                    </a:cubicBezTo>
                    <a:lnTo>
                      <a:pt x="563" y="461"/>
                    </a:lnTo>
                    <a:cubicBezTo>
                      <a:pt x="563" y="476"/>
                      <a:pt x="573" y="491"/>
                      <a:pt x="593" y="491"/>
                    </a:cubicBezTo>
                    <a:lnTo>
                      <a:pt x="612" y="491"/>
                    </a:lnTo>
                    <a:lnTo>
                      <a:pt x="612" y="574"/>
                    </a:lnTo>
                    <a:cubicBezTo>
                      <a:pt x="612" y="584"/>
                      <a:pt x="603" y="588"/>
                      <a:pt x="593" y="588"/>
                    </a:cubicBezTo>
                    <a:lnTo>
                      <a:pt x="441" y="588"/>
                    </a:lnTo>
                    <a:lnTo>
                      <a:pt x="441" y="231"/>
                    </a:lnTo>
                    <a:lnTo>
                      <a:pt x="510" y="231"/>
                    </a:lnTo>
                    <a:cubicBezTo>
                      <a:pt x="519" y="231"/>
                      <a:pt x="524" y="226"/>
                      <a:pt x="529" y="221"/>
                    </a:cubicBezTo>
                    <a:cubicBezTo>
                      <a:pt x="529" y="216"/>
                      <a:pt x="529" y="206"/>
                      <a:pt x="529" y="202"/>
                    </a:cubicBezTo>
                    <a:lnTo>
                      <a:pt x="402" y="11"/>
                    </a:lnTo>
                    <a:cubicBezTo>
                      <a:pt x="397" y="6"/>
                      <a:pt x="392" y="1"/>
                      <a:pt x="382" y="1"/>
                    </a:cubicBezTo>
                    <a:cubicBezTo>
                      <a:pt x="377" y="1"/>
                      <a:pt x="372" y="6"/>
                      <a:pt x="368" y="11"/>
                    </a:cubicBezTo>
                    <a:lnTo>
                      <a:pt x="240" y="202"/>
                    </a:lnTo>
                    <a:cubicBezTo>
                      <a:pt x="235" y="206"/>
                      <a:pt x="235" y="216"/>
                      <a:pt x="240" y="221"/>
                    </a:cubicBezTo>
                    <a:cubicBezTo>
                      <a:pt x="245" y="226"/>
                      <a:pt x="250" y="231"/>
                      <a:pt x="260" y="231"/>
                    </a:cubicBezTo>
                    <a:lnTo>
                      <a:pt x="328" y="231"/>
                    </a:lnTo>
                    <a:lnTo>
                      <a:pt x="328" y="588"/>
                    </a:lnTo>
                    <a:lnTo>
                      <a:pt x="177" y="588"/>
                    </a:lnTo>
                    <a:cubicBezTo>
                      <a:pt x="167" y="588"/>
                      <a:pt x="157" y="584"/>
                      <a:pt x="157" y="574"/>
                    </a:cubicBezTo>
                    <a:lnTo>
                      <a:pt x="157" y="471"/>
                    </a:lnTo>
                    <a:cubicBezTo>
                      <a:pt x="186" y="456"/>
                      <a:pt x="206" y="422"/>
                      <a:pt x="206" y="388"/>
                    </a:cubicBezTo>
                    <a:cubicBezTo>
                      <a:pt x="206" y="329"/>
                      <a:pt x="162" y="285"/>
                      <a:pt x="103" y="285"/>
                    </a:cubicBezTo>
                    <a:cubicBezTo>
                      <a:pt x="49" y="285"/>
                      <a:pt x="0" y="329"/>
                      <a:pt x="0" y="388"/>
                    </a:cubicBezTo>
                    <a:cubicBezTo>
                      <a:pt x="0" y="422"/>
                      <a:pt x="20" y="456"/>
                      <a:pt x="49" y="471"/>
                    </a:cubicBezTo>
                    <a:lnTo>
                      <a:pt x="49" y="574"/>
                    </a:lnTo>
                    <a:cubicBezTo>
                      <a:pt x="49" y="642"/>
                      <a:pt x="108" y="701"/>
                      <a:pt x="177" y="701"/>
                    </a:cubicBezTo>
                    <a:lnTo>
                      <a:pt x="328" y="701"/>
                    </a:lnTo>
                    <a:lnTo>
                      <a:pt x="328" y="922"/>
                    </a:lnTo>
                    <a:cubicBezTo>
                      <a:pt x="299" y="941"/>
                      <a:pt x="284" y="970"/>
                      <a:pt x="284" y="1010"/>
                    </a:cubicBezTo>
                    <a:cubicBezTo>
                      <a:pt x="284" y="1064"/>
                      <a:pt x="328" y="1108"/>
                      <a:pt x="382" y="1108"/>
                    </a:cubicBezTo>
                    <a:cubicBezTo>
                      <a:pt x="441" y="1108"/>
                      <a:pt x="485" y="1064"/>
                      <a:pt x="485" y="1010"/>
                    </a:cubicBezTo>
                    <a:cubicBezTo>
                      <a:pt x="485" y="970"/>
                      <a:pt x="470" y="941"/>
                      <a:pt x="441" y="922"/>
                    </a:cubicBezTo>
                    <a:lnTo>
                      <a:pt x="441" y="701"/>
                    </a:lnTo>
                    <a:lnTo>
                      <a:pt x="593" y="701"/>
                    </a:lnTo>
                    <a:cubicBezTo>
                      <a:pt x="661" y="701"/>
                      <a:pt x="720" y="642"/>
                      <a:pt x="720" y="574"/>
                    </a:cubicBezTo>
                    <a:lnTo>
                      <a:pt x="720" y="491"/>
                    </a:lnTo>
                    <a:lnTo>
                      <a:pt x="740" y="491"/>
                    </a:lnTo>
                    <a:cubicBezTo>
                      <a:pt x="754" y="491"/>
                      <a:pt x="769" y="476"/>
                      <a:pt x="769" y="461"/>
                    </a:cubicBezTo>
                    <a:lnTo>
                      <a:pt x="769" y="314"/>
                    </a:lnTo>
                    <a:cubicBezTo>
                      <a:pt x="769" y="295"/>
                      <a:pt x="754" y="285"/>
                      <a:pt x="740" y="28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0" name="Google Shape;1331;p29">
              <a:extLst>
                <a:ext uri="{FF2B5EF4-FFF2-40B4-BE49-F238E27FC236}">
                  <a16:creationId xmlns:a16="http://schemas.microsoft.com/office/drawing/2014/main" id="{CF81D237-B0C4-D973-9DA9-7AC713A98D8E}"/>
                </a:ext>
              </a:extLst>
            </p:cNvPr>
            <p:cNvGrpSpPr/>
            <p:nvPr/>
          </p:nvGrpSpPr>
          <p:grpSpPr>
            <a:xfrm>
              <a:off x="6197564" y="3578072"/>
              <a:ext cx="382666" cy="382666"/>
              <a:chOff x="6217032" y="3578344"/>
              <a:chExt cx="382666" cy="382666"/>
            </a:xfrm>
          </p:grpSpPr>
          <p:sp>
            <p:nvSpPr>
              <p:cNvPr id="37" name="Google Shape;1332;p29">
                <a:extLst>
                  <a:ext uri="{FF2B5EF4-FFF2-40B4-BE49-F238E27FC236}">
                    <a16:creationId xmlns:a16="http://schemas.microsoft.com/office/drawing/2014/main" id="{C7466274-74BA-82A7-EE7D-4F16EA737021}"/>
                  </a:ext>
                </a:extLst>
              </p:cNvPr>
              <p:cNvSpPr/>
              <p:nvPr/>
            </p:nvSpPr>
            <p:spPr>
              <a:xfrm>
                <a:off x="6217032" y="3578344"/>
                <a:ext cx="382666" cy="382666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456" extrusionOk="0">
                    <a:moveTo>
                      <a:pt x="1455" y="730"/>
                    </a:moveTo>
                    <a:cubicBezTo>
                      <a:pt x="1455" y="1132"/>
                      <a:pt x="1132" y="1455"/>
                      <a:pt x="730" y="1455"/>
                    </a:cubicBezTo>
                    <a:cubicBezTo>
                      <a:pt x="329" y="1455"/>
                      <a:pt x="1" y="1132"/>
                      <a:pt x="1" y="730"/>
                    </a:cubicBezTo>
                    <a:cubicBezTo>
                      <a:pt x="1" y="329"/>
                      <a:pt x="329" y="1"/>
                      <a:pt x="730" y="1"/>
                    </a:cubicBezTo>
                    <a:cubicBezTo>
                      <a:pt x="1132" y="1"/>
                      <a:pt x="1455" y="329"/>
                      <a:pt x="1455" y="73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Google Shape;1333;p29">
                <a:extLst>
                  <a:ext uri="{FF2B5EF4-FFF2-40B4-BE49-F238E27FC236}">
                    <a16:creationId xmlns:a16="http://schemas.microsoft.com/office/drawing/2014/main" id="{25023D99-AD13-BCAC-92F8-5FE9EBDF4DBA}"/>
                  </a:ext>
                </a:extLst>
              </p:cNvPr>
              <p:cNvSpPr/>
              <p:nvPr/>
            </p:nvSpPr>
            <p:spPr>
              <a:xfrm>
                <a:off x="6305865" y="3652985"/>
                <a:ext cx="229442" cy="219192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34" extrusionOk="0">
                    <a:moveTo>
                      <a:pt x="779" y="1"/>
                    </a:moveTo>
                    <a:lnTo>
                      <a:pt x="740" y="1"/>
                    </a:lnTo>
                    <a:cubicBezTo>
                      <a:pt x="721" y="1"/>
                      <a:pt x="706" y="30"/>
                      <a:pt x="706" y="69"/>
                    </a:cubicBezTo>
                    <a:cubicBezTo>
                      <a:pt x="706" y="108"/>
                      <a:pt x="721" y="138"/>
                      <a:pt x="740" y="138"/>
                    </a:cubicBezTo>
                    <a:lnTo>
                      <a:pt x="799" y="138"/>
                    </a:lnTo>
                    <a:lnTo>
                      <a:pt x="799" y="221"/>
                    </a:lnTo>
                    <a:cubicBezTo>
                      <a:pt x="799" y="231"/>
                      <a:pt x="804" y="236"/>
                      <a:pt x="814" y="241"/>
                    </a:cubicBezTo>
                    <a:lnTo>
                      <a:pt x="814" y="515"/>
                    </a:lnTo>
                    <a:cubicBezTo>
                      <a:pt x="814" y="642"/>
                      <a:pt x="711" y="745"/>
                      <a:pt x="583" y="745"/>
                    </a:cubicBezTo>
                    <a:lnTo>
                      <a:pt x="481" y="745"/>
                    </a:lnTo>
                    <a:lnTo>
                      <a:pt x="481" y="632"/>
                    </a:lnTo>
                    <a:lnTo>
                      <a:pt x="588" y="632"/>
                    </a:lnTo>
                    <a:cubicBezTo>
                      <a:pt x="652" y="632"/>
                      <a:pt x="701" y="579"/>
                      <a:pt x="701" y="515"/>
                    </a:cubicBezTo>
                    <a:lnTo>
                      <a:pt x="701" y="427"/>
                    </a:lnTo>
                    <a:cubicBezTo>
                      <a:pt x="711" y="422"/>
                      <a:pt x="716" y="417"/>
                      <a:pt x="716" y="407"/>
                    </a:cubicBezTo>
                    <a:lnTo>
                      <a:pt x="716" y="280"/>
                    </a:lnTo>
                    <a:cubicBezTo>
                      <a:pt x="716" y="231"/>
                      <a:pt x="676" y="187"/>
                      <a:pt x="623" y="187"/>
                    </a:cubicBezTo>
                    <a:lnTo>
                      <a:pt x="583" y="187"/>
                    </a:lnTo>
                    <a:cubicBezTo>
                      <a:pt x="564" y="187"/>
                      <a:pt x="549" y="216"/>
                      <a:pt x="549" y="255"/>
                    </a:cubicBezTo>
                    <a:cubicBezTo>
                      <a:pt x="549" y="295"/>
                      <a:pt x="564" y="324"/>
                      <a:pt x="583" y="324"/>
                    </a:cubicBezTo>
                    <a:lnTo>
                      <a:pt x="642" y="324"/>
                    </a:lnTo>
                    <a:lnTo>
                      <a:pt x="642" y="407"/>
                    </a:lnTo>
                    <a:cubicBezTo>
                      <a:pt x="642" y="417"/>
                      <a:pt x="647" y="427"/>
                      <a:pt x="657" y="427"/>
                    </a:cubicBezTo>
                    <a:lnTo>
                      <a:pt x="657" y="515"/>
                    </a:lnTo>
                    <a:cubicBezTo>
                      <a:pt x="657" y="554"/>
                      <a:pt x="627" y="588"/>
                      <a:pt x="588" y="588"/>
                    </a:cubicBezTo>
                    <a:lnTo>
                      <a:pt x="481" y="588"/>
                    </a:lnTo>
                    <a:lnTo>
                      <a:pt x="481" y="118"/>
                    </a:lnTo>
                    <a:cubicBezTo>
                      <a:pt x="481" y="89"/>
                      <a:pt x="451" y="59"/>
                      <a:pt x="422" y="59"/>
                    </a:cubicBezTo>
                    <a:lnTo>
                      <a:pt x="54" y="59"/>
                    </a:lnTo>
                    <a:cubicBezTo>
                      <a:pt x="25" y="59"/>
                      <a:pt x="1" y="89"/>
                      <a:pt x="1" y="118"/>
                    </a:cubicBezTo>
                    <a:lnTo>
                      <a:pt x="1" y="774"/>
                    </a:lnTo>
                    <a:cubicBezTo>
                      <a:pt x="1" y="809"/>
                      <a:pt x="25" y="833"/>
                      <a:pt x="54" y="833"/>
                    </a:cubicBezTo>
                    <a:lnTo>
                      <a:pt x="422" y="833"/>
                    </a:lnTo>
                    <a:cubicBezTo>
                      <a:pt x="451" y="833"/>
                      <a:pt x="471" y="814"/>
                      <a:pt x="476" y="789"/>
                    </a:cubicBezTo>
                    <a:lnTo>
                      <a:pt x="583" y="789"/>
                    </a:lnTo>
                    <a:cubicBezTo>
                      <a:pt x="735" y="789"/>
                      <a:pt x="858" y="667"/>
                      <a:pt x="858" y="515"/>
                    </a:cubicBezTo>
                    <a:lnTo>
                      <a:pt x="858" y="241"/>
                    </a:lnTo>
                    <a:cubicBezTo>
                      <a:pt x="867" y="236"/>
                      <a:pt x="872" y="231"/>
                      <a:pt x="872" y="221"/>
                    </a:cubicBezTo>
                    <a:lnTo>
                      <a:pt x="872" y="94"/>
                    </a:lnTo>
                    <a:cubicBezTo>
                      <a:pt x="872" y="40"/>
                      <a:pt x="833" y="1"/>
                      <a:pt x="779" y="1"/>
                    </a:cubicBezTo>
                    <a:close/>
                    <a:moveTo>
                      <a:pt x="241" y="774"/>
                    </a:moveTo>
                    <a:cubicBezTo>
                      <a:pt x="162" y="774"/>
                      <a:pt x="99" y="711"/>
                      <a:pt x="99" y="632"/>
                    </a:cubicBezTo>
                    <a:cubicBezTo>
                      <a:pt x="99" y="554"/>
                      <a:pt x="162" y="490"/>
                      <a:pt x="241" y="490"/>
                    </a:cubicBezTo>
                    <a:cubicBezTo>
                      <a:pt x="319" y="490"/>
                      <a:pt x="383" y="554"/>
                      <a:pt x="383" y="632"/>
                    </a:cubicBezTo>
                    <a:cubicBezTo>
                      <a:pt x="383" y="711"/>
                      <a:pt x="319" y="774"/>
                      <a:pt x="241" y="774"/>
                    </a:cubicBezTo>
                    <a:close/>
                    <a:moveTo>
                      <a:pt x="89" y="427"/>
                    </a:moveTo>
                    <a:cubicBezTo>
                      <a:pt x="74" y="427"/>
                      <a:pt x="59" y="417"/>
                      <a:pt x="59" y="402"/>
                    </a:cubicBezTo>
                    <a:lnTo>
                      <a:pt x="59" y="157"/>
                    </a:lnTo>
                    <a:cubicBezTo>
                      <a:pt x="59" y="143"/>
                      <a:pt x="74" y="133"/>
                      <a:pt x="89" y="133"/>
                    </a:cubicBezTo>
                    <a:lnTo>
                      <a:pt x="392" y="133"/>
                    </a:lnTo>
                    <a:cubicBezTo>
                      <a:pt x="407" y="133"/>
                      <a:pt x="417" y="143"/>
                      <a:pt x="417" y="157"/>
                    </a:cubicBezTo>
                    <a:lnTo>
                      <a:pt x="417" y="402"/>
                    </a:lnTo>
                    <a:cubicBezTo>
                      <a:pt x="417" y="417"/>
                      <a:pt x="407" y="427"/>
                      <a:pt x="392" y="42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1" name="Google Shape;1334;p29">
              <a:extLst>
                <a:ext uri="{FF2B5EF4-FFF2-40B4-BE49-F238E27FC236}">
                  <a16:creationId xmlns:a16="http://schemas.microsoft.com/office/drawing/2014/main" id="{A6AE4B88-CF21-A701-F5C2-3A59EDDEB557}"/>
                </a:ext>
              </a:extLst>
            </p:cNvPr>
            <p:cNvGrpSpPr/>
            <p:nvPr/>
          </p:nvGrpSpPr>
          <p:grpSpPr>
            <a:xfrm>
              <a:off x="2554722" y="1549379"/>
              <a:ext cx="382666" cy="382403"/>
              <a:chOff x="1931232" y="2392381"/>
              <a:chExt cx="382666" cy="382403"/>
            </a:xfrm>
          </p:grpSpPr>
          <p:sp>
            <p:nvSpPr>
              <p:cNvPr id="32" name="Google Shape;1335;p29">
                <a:extLst>
                  <a:ext uri="{FF2B5EF4-FFF2-40B4-BE49-F238E27FC236}">
                    <a16:creationId xmlns:a16="http://schemas.microsoft.com/office/drawing/2014/main" id="{61C6F05C-F80B-3371-E724-9222031C0EB9}"/>
                  </a:ext>
                </a:extLst>
              </p:cNvPr>
              <p:cNvSpPr/>
              <p:nvPr/>
            </p:nvSpPr>
            <p:spPr>
              <a:xfrm>
                <a:off x="1931232" y="2392381"/>
                <a:ext cx="382666" cy="382403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455" extrusionOk="0">
                    <a:moveTo>
                      <a:pt x="1455" y="725"/>
                    </a:moveTo>
                    <a:cubicBezTo>
                      <a:pt x="1455" y="1127"/>
                      <a:pt x="1132" y="1455"/>
                      <a:pt x="730" y="1455"/>
                    </a:cubicBezTo>
                    <a:cubicBezTo>
                      <a:pt x="329" y="1455"/>
                      <a:pt x="1" y="1127"/>
                      <a:pt x="1" y="725"/>
                    </a:cubicBezTo>
                    <a:cubicBezTo>
                      <a:pt x="1" y="324"/>
                      <a:pt x="329" y="0"/>
                      <a:pt x="730" y="0"/>
                    </a:cubicBezTo>
                    <a:cubicBezTo>
                      <a:pt x="1132" y="0"/>
                      <a:pt x="1455" y="324"/>
                      <a:pt x="1455" y="72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Google Shape;1336;p29">
                <a:extLst>
                  <a:ext uri="{FF2B5EF4-FFF2-40B4-BE49-F238E27FC236}">
                    <a16:creationId xmlns:a16="http://schemas.microsoft.com/office/drawing/2014/main" id="{D820D52A-4C6F-6842-2DBB-EC7C644BA0A5}"/>
                  </a:ext>
                </a:extLst>
              </p:cNvPr>
              <p:cNvSpPr/>
              <p:nvPr/>
            </p:nvSpPr>
            <p:spPr>
              <a:xfrm>
                <a:off x="2013757" y="2461766"/>
                <a:ext cx="184237" cy="23075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878" extrusionOk="0">
                    <a:moveTo>
                      <a:pt x="622" y="1"/>
                    </a:moveTo>
                    <a:lnTo>
                      <a:pt x="78" y="1"/>
                    </a:lnTo>
                    <a:cubicBezTo>
                      <a:pt x="34" y="1"/>
                      <a:pt x="0" y="35"/>
                      <a:pt x="0" y="79"/>
                    </a:cubicBezTo>
                    <a:lnTo>
                      <a:pt x="0" y="799"/>
                    </a:lnTo>
                    <a:cubicBezTo>
                      <a:pt x="0" y="833"/>
                      <a:pt x="25" y="863"/>
                      <a:pt x="54" y="873"/>
                    </a:cubicBezTo>
                    <a:lnTo>
                      <a:pt x="54" y="647"/>
                    </a:lnTo>
                    <a:cubicBezTo>
                      <a:pt x="54" y="633"/>
                      <a:pt x="59" y="618"/>
                      <a:pt x="69" y="608"/>
                    </a:cubicBezTo>
                    <a:lnTo>
                      <a:pt x="69" y="84"/>
                    </a:lnTo>
                    <a:cubicBezTo>
                      <a:pt x="69" y="74"/>
                      <a:pt x="74" y="69"/>
                      <a:pt x="83" y="69"/>
                    </a:cubicBezTo>
                    <a:lnTo>
                      <a:pt x="612" y="69"/>
                    </a:lnTo>
                    <a:cubicBezTo>
                      <a:pt x="622" y="69"/>
                      <a:pt x="632" y="74"/>
                      <a:pt x="632" y="84"/>
                    </a:cubicBezTo>
                    <a:lnTo>
                      <a:pt x="632" y="716"/>
                    </a:lnTo>
                    <a:cubicBezTo>
                      <a:pt x="632" y="726"/>
                      <a:pt x="622" y="735"/>
                      <a:pt x="612" y="735"/>
                    </a:cubicBezTo>
                    <a:lnTo>
                      <a:pt x="490" y="735"/>
                    </a:lnTo>
                    <a:lnTo>
                      <a:pt x="397" y="877"/>
                    </a:lnTo>
                    <a:lnTo>
                      <a:pt x="622" y="877"/>
                    </a:lnTo>
                    <a:cubicBezTo>
                      <a:pt x="661" y="877"/>
                      <a:pt x="700" y="843"/>
                      <a:pt x="700" y="799"/>
                    </a:cubicBezTo>
                    <a:lnTo>
                      <a:pt x="700" y="79"/>
                    </a:lnTo>
                    <a:cubicBezTo>
                      <a:pt x="700" y="35"/>
                      <a:pt x="661" y="1"/>
                      <a:pt x="6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Google Shape;1337;p29">
                <a:extLst>
                  <a:ext uri="{FF2B5EF4-FFF2-40B4-BE49-F238E27FC236}">
                    <a16:creationId xmlns:a16="http://schemas.microsoft.com/office/drawing/2014/main" id="{D7FBB50B-AF7C-A2B6-016F-09DB7C82CC7D}"/>
                  </a:ext>
                </a:extLst>
              </p:cNvPr>
              <p:cNvSpPr/>
              <p:nvPr/>
            </p:nvSpPr>
            <p:spPr>
              <a:xfrm>
                <a:off x="2071578" y="2535092"/>
                <a:ext cx="67282" cy="59660"/>
              </a:xfrm>
              <a:custGeom>
                <a:avLst/>
                <a:gdLst/>
                <a:ahLst/>
                <a:cxnLst/>
                <a:rect l="l" t="t" r="r" b="b"/>
                <a:pathLst>
                  <a:path w="256" h="227" extrusionOk="0">
                    <a:moveTo>
                      <a:pt x="196" y="221"/>
                    </a:moveTo>
                    <a:cubicBezTo>
                      <a:pt x="196" y="221"/>
                      <a:pt x="201" y="226"/>
                      <a:pt x="201" y="226"/>
                    </a:cubicBezTo>
                    <a:cubicBezTo>
                      <a:pt x="206" y="226"/>
                      <a:pt x="211" y="221"/>
                      <a:pt x="216" y="216"/>
                    </a:cubicBezTo>
                    <a:cubicBezTo>
                      <a:pt x="240" y="192"/>
                      <a:pt x="255" y="163"/>
                      <a:pt x="255" y="128"/>
                    </a:cubicBezTo>
                    <a:cubicBezTo>
                      <a:pt x="255" y="94"/>
                      <a:pt x="240" y="60"/>
                      <a:pt x="216" y="40"/>
                    </a:cubicBezTo>
                    <a:cubicBezTo>
                      <a:pt x="192" y="16"/>
                      <a:pt x="162" y="1"/>
                      <a:pt x="128" y="1"/>
                    </a:cubicBezTo>
                    <a:cubicBezTo>
                      <a:pt x="94" y="1"/>
                      <a:pt x="59" y="16"/>
                      <a:pt x="40" y="40"/>
                    </a:cubicBezTo>
                    <a:cubicBezTo>
                      <a:pt x="15" y="60"/>
                      <a:pt x="1" y="94"/>
                      <a:pt x="1" y="128"/>
                    </a:cubicBezTo>
                    <a:cubicBezTo>
                      <a:pt x="1" y="158"/>
                      <a:pt x="15" y="192"/>
                      <a:pt x="35" y="212"/>
                    </a:cubicBezTo>
                    <a:cubicBezTo>
                      <a:pt x="40" y="212"/>
                      <a:pt x="40" y="212"/>
                      <a:pt x="45" y="212"/>
                    </a:cubicBezTo>
                    <a:cubicBezTo>
                      <a:pt x="49" y="212"/>
                      <a:pt x="49" y="212"/>
                      <a:pt x="54" y="212"/>
                    </a:cubicBezTo>
                    <a:lnTo>
                      <a:pt x="54" y="158"/>
                    </a:lnTo>
                    <a:cubicBezTo>
                      <a:pt x="49" y="148"/>
                      <a:pt x="45" y="138"/>
                      <a:pt x="45" y="128"/>
                    </a:cubicBezTo>
                    <a:cubicBezTo>
                      <a:pt x="45" y="104"/>
                      <a:pt x="54" y="84"/>
                      <a:pt x="69" y="70"/>
                    </a:cubicBezTo>
                    <a:cubicBezTo>
                      <a:pt x="103" y="40"/>
                      <a:pt x="152" y="40"/>
                      <a:pt x="187" y="70"/>
                    </a:cubicBezTo>
                    <a:cubicBezTo>
                      <a:pt x="201" y="84"/>
                      <a:pt x="206" y="104"/>
                      <a:pt x="206" y="128"/>
                    </a:cubicBezTo>
                    <a:cubicBezTo>
                      <a:pt x="206" y="143"/>
                      <a:pt x="206" y="153"/>
                      <a:pt x="196" y="167"/>
                    </a:cubicBezTo>
                    <a:lnTo>
                      <a:pt x="196" y="22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Google Shape;1338;p29">
                <a:extLst>
                  <a:ext uri="{FF2B5EF4-FFF2-40B4-BE49-F238E27FC236}">
                    <a16:creationId xmlns:a16="http://schemas.microsoft.com/office/drawing/2014/main" id="{EA49C258-2BDC-2712-CB56-E0163A049093}"/>
                  </a:ext>
                </a:extLst>
              </p:cNvPr>
              <p:cNvSpPr/>
              <p:nvPr/>
            </p:nvSpPr>
            <p:spPr>
              <a:xfrm>
                <a:off x="2047135" y="2504342"/>
                <a:ext cx="116166" cy="105916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03" extrusionOk="0">
                    <a:moveTo>
                      <a:pt x="348" y="392"/>
                    </a:moveTo>
                    <a:cubicBezTo>
                      <a:pt x="358" y="392"/>
                      <a:pt x="368" y="397"/>
                      <a:pt x="378" y="402"/>
                    </a:cubicBezTo>
                    <a:cubicBezTo>
                      <a:pt x="378" y="402"/>
                      <a:pt x="378" y="402"/>
                      <a:pt x="378" y="402"/>
                    </a:cubicBezTo>
                    <a:cubicBezTo>
                      <a:pt x="417" y="358"/>
                      <a:pt x="441" y="304"/>
                      <a:pt x="441" y="245"/>
                    </a:cubicBezTo>
                    <a:cubicBezTo>
                      <a:pt x="441" y="187"/>
                      <a:pt x="417" y="133"/>
                      <a:pt x="378" y="89"/>
                    </a:cubicBezTo>
                    <a:cubicBezTo>
                      <a:pt x="289" y="0"/>
                      <a:pt x="152" y="0"/>
                      <a:pt x="64" y="89"/>
                    </a:cubicBezTo>
                    <a:cubicBezTo>
                      <a:pt x="25" y="133"/>
                      <a:pt x="0" y="187"/>
                      <a:pt x="0" y="245"/>
                    </a:cubicBezTo>
                    <a:cubicBezTo>
                      <a:pt x="0" y="284"/>
                      <a:pt x="10" y="329"/>
                      <a:pt x="35" y="363"/>
                    </a:cubicBezTo>
                    <a:cubicBezTo>
                      <a:pt x="40" y="358"/>
                      <a:pt x="49" y="358"/>
                      <a:pt x="54" y="358"/>
                    </a:cubicBezTo>
                    <a:cubicBezTo>
                      <a:pt x="64" y="358"/>
                      <a:pt x="69" y="358"/>
                      <a:pt x="79" y="363"/>
                    </a:cubicBezTo>
                    <a:cubicBezTo>
                      <a:pt x="79" y="358"/>
                      <a:pt x="84" y="353"/>
                      <a:pt x="84" y="353"/>
                    </a:cubicBezTo>
                    <a:cubicBezTo>
                      <a:pt x="59" y="324"/>
                      <a:pt x="45" y="284"/>
                      <a:pt x="45" y="245"/>
                    </a:cubicBezTo>
                    <a:cubicBezTo>
                      <a:pt x="45" y="196"/>
                      <a:pt x="64" y="152"/>
                      <a:pt x="98" y="123"/>
                    </a:cubicBezTo>
                    <a:cubicBezTo>
                      <a:pt x="167" y="54"/>
                      <a:pt x="275" y="54"/>
                      <a:pt x="343" y="123"/>
                    </a:cubicBezTo>
                    <a:cubicBezTo>
                      <a:pt x="378" y="152"/>
                      <a:pt x="392" y="196"/>
                      <a:pt x="392" y="245"/>
                    </a:cubicBezTo>
                    <a:cubicBezTo>
                      <a:pt x="392" y="289"/>
                      <a:pt x="378" y="333"/>
                      <a:pt x="343" y="368"/>
                    </a:cubicBezTo>
                    <a:cubicBezTo>
                      <a:pt x="333" y="373"/>
                      <a:pt x="333" y="387"/>
                      <a:pt x="338" y="397"/>
                    </a:cubicBezTo>
                    <a:cubicBezTo>
                      <a:pt x="343" y="397"/>
                      <a:pt x="343" y="392"/>
                      <a:pt x="348" y="39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6" name="Google Shape;1339;p29">
                <a:extLst>
                  <a:ext uri="{FF2B5EF4-FFF2-40B4-BE49-F238E27FC236}">
                    <a16:creationId xmlns:a16="http://schemas.microsoft.com/office/drawing/2014/main" id="{B503432E-13B3-B9B9-A76C-CAC92A566FBB}"/>
                  </a:ext>
                </a:extLst>
              </p:cNvPr>
              <p:cNvSpPr/>
              <p:nvPr/>
            </p:nvSpPr>
            <p:spPr>
              <a:xfrm>
                <a:off x="2035571" y="2555855"/>
                <a:ext cx="114852" cy="148230"/>
              </a:xfrm>
              <a:custGeom>
                <a:avLst/>
                <a:gdLst/>
                <a:ahLst/>
                <a:cxnLst/>
                <a:rect l="l" t="t" r="r" b="b"/>
                <a:pathLst>
                  <a:path w="437" h="564" extrusionOk="0">
                    <a:moveTo>
                      <a:pt x="417" y="235"/>
                    </a:moveTo>
                    <a:cubicBezTo>
                      <a:pt x="407" y="231"/>
                      <a:pt x="397" y="231"/>
                      <a:pt x="392" y="231"/>
                    </a:cubicBezTo>
                    <a:cubicBezTo>
                      <a:pt x="377" y="231"/>
                      <a:pt x="363" y="235"/>
                      <a:pt x="358" y="250"/>
                    </a:cubicBezTo>
                    <a:lnTo>
                      <a:pt x="309" y="319"/>
                    </a:lnTo>
                    <a:cubicBezTo>
                      <a:pt x="309" y="319"/>
                      <a:pt x="309" y="319"/>
                      <a:pt x="309" y="319"/>
                    </a:cubicBezTo>
                    <a:cubicBezTo>
                      <a:pt x="309" y="319"/>
                      <a:pt x="309" y="319"/>
                      <a:pt x="309" y="319"/>
                    </a:cubicBezTo>
                    <a:cubicBezTo>
                      <a:pt x="304" y="319"/>
                      <a:pt x="304" y="319"/>
                      <a:pt x="304" y="314"/>
                    </a:cubicBezTo>
                    <a:lnTo>
                      <a:pt x="304" y="44"/>
                    </a:lnTo>
                    <a:cubicBezTo>
                      <a:pt x="304" y="20"/>
                      <a:pt x="284" y="0"/>
                      <a:pt x="265" y="0"/>
                    </a:cubicBezTo>
                    <a:cubicBezTo>
                      <a:pt x="240" y="0"/>
                      <a:pt x="221" y="20"/>
                      <a:pt x="221" y="44"/>
                    </a:cubicBezTo>
                    <a:lnTo>
                      <a:pt x="221" y="191"/>
                    </a:lnTo>
                    <a:cubicBezTo>
                      <a:pt x="216" y="177"/>
                      <a:pt x="201" y="167"/>
                      <a:pt x="182" y="167"/>
                    </a:cubicBezTo>
                    <a:cubicBezTo>
                      <a:pt x="157" y="167"/>
                      <a:pt x="142" y="182"/>
                      <a:pt x="142" y="206"/>
                    </a:cubicBezTo>
                    <a:lnTo>
                      <a:pt x="142" y="235"/>
                    </a:lnTo>
                    <a:cubicBezTo>
                      <a:pt x="142" y="211"/>
                      <a:pt x="123" y="191"/>
                      <a:pt x="98" y="191"/>
                    </a:cubicBezTo>
                    <a:cubicBezTo>
                      <a:pt x="74" y="191"/>
                      <a:pt x="59" y="211"/>
                      <a:pt x="59" y="235"/>
                    </a:cubicBezTo>
                    <a:lnTo>
                      <a:pt x="59" y="250"/>
                    </a:lnTo>
                    <a:cubicBezTo>
                      <a:pt x="54" y="250"/>
                      <a:pt x="49" y="245"/>
                      <a:pt x="44" y="245"/>
                    </a:cubicBezTo>
                    <a:cubicBezTo>
                      <a:pt x="20" y="245"/>
                      <a:pt x="0" y="265"/>
                      <a:pt x="0" y="289"/>
                    </a:cubicBezTo>
                    <a:lnTo>
                      <a:pt x="0" y="549"/>
                    </a:lnTo>
                    <a:cubicBezTo>
                      <a:pt x="0" y="559"/>
                      <a:pt x="10" y="564"/>
                      <a:pt x="20" y="564"/>
                    </a:cubicBezTo>
                    <a:lnTo>
                      <a:pt x="235" y="564"/>
                    </a:lnTo>
                    <a:cubicBezTo>
                      <a:pt x="240" y="564"/>
                      <a:pt x="245" y="564"/>
                      <a:pt x="250" y="559"/>
                    </a:cubicBezTo>
                    <a:lnTo>
                      <a:pt x="426" y="294"/>
                    </a:lnTo>
                    <a:cubicBezTo>
                      <a:pt x="436" y="275"/>
                      <a:pt x="431" y="250"/>
                      <a:pt x="417" y="2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8790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82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Placeholder 11" descr="A picture containing person, person, suit, dressed&#10;&#10;Description automatically generated">
            <a:extLst>
              <a:ext uri="{FF2B5EF4-FFF2-40B4-BE49-F238E27FC236}">
                <a16:creationId xmlns:a16="http://schemas.microsoft.com/office/drawing/2014/main" id="{52DECAA0-C6F5-6F77-ABD0-6971661BC5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320" r="9091"/>
          <a:stretch/>
        </p:blipFill>
        <p:spPr>
          <a:xfrm>
            <a:off x="20" y="10"/>
            <a:ext cx="9143980" cy="5148252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848304" y="-1140209"/>
            <a:ext cx="3447392" cy="9144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6EEE1A-B462-64E9-8D1E-BF63B1E7E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13" y="2321093"/>
            <a:ext cx="8748489" cy="17923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GB" sz="4000" dirty="0">
                <a:solidFill>
                  <a:schemeClr val="bg1"/>
                </a:solidFill>
              </a:rPr>
              <a:t>The Future of e-Payment Gateways </a:t>
            </a:r>
            <a:r>
              <a:rPr lang="en-US" sz="4000" dirty="0">
                <a:solidFill>
                  <a:schemeClr val="bg1"/>
                </a:solidFill>
              </a:rPr>
              <a:t>                      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85150"/>
            <a:ext cx="7339422" cy="514827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898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A138-C84D-256D-AE53-E2F38350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4" y="102412"/>
            <a:ext cx="7551416" cy="974215"/>
          </a:xfrm>
        </p:spPr>
        <p:txBody>
          <a:bodyPr/>
          <a:lstStyle/>
          <a:p>
            <a:br>
              <a:rPr lang="en-US" sz="2800" dirty="0"/>
            </a:br>
            <a:r>
              <a:rPr lang="en-GB" sz="2800" dirty="0"/>
              <a:t>The Future of e-Payment Gateways </a:t>
            </a:r>
            <a:br>
              <a:rPr lang="en-US" sz="2800" dirty="0"/>
            </a:br>
            <a:endParaRPr lang="en-GB" sz="2800" dirty="0"/>
          </a:p>
        </p:txBody>
      </p:sp>
      <p:grpSp>
        <p:nvGrpSpPr>
          <p:cNvPr id="3" name="Google Shape;288;p19">
            <a:extLst>
              <a:ext uri="{FF2B5EF4-FFF2-40B4-BE49-F238E27FC236}">
                <a16:creationId xmlns:a16="http://schemas.microsoft.com/office/drawing/2014/main" id="{B23AA684-761E-0FAB-BE7F-7DFA51C5A688}"/>
              </a:ext>
            </a:extLst>
          </p:cNvPr>
          <p:cNvGrpSpPr/>
          <p:nvPr/>
        </p:nvGrpSpPr>
        <p:grpSpPr>
          <a:xfrm>
            <a:off x="1567396" y="1277938"/>
            <a:ext cx="5737445" cy="3090862"/>
            <a:chOff x="210516" y="1245050"/>
            <a:chExt cx="8383382" cy="4516274"/>
          </a:xfrm>
        </p:grpSpPr>
        <p:sp>
          <p:nvSpPr>
            <p:cNvPr id="4" name="Google Shape;289;p19">
              <a:extLst>
                <a:ext uri="{FF2B5EF4-FFF2-40B4-BE49-F238E27FC236}">
                  <a16:creationId xmlns:a16="http://schemas.microsoft.com/office/drawing/2014/main" id="{CC017216-4F00-E571-756C-EABA57640007}"/>
                </a:ext>
              </a:extLst>
            </p:cNvPr>
            <p:cNvSpPr/>
            <p:nvPr/>
          </p:nvSpPr>
          <p:spPr>
            <a:xfrm>
              <a:off x="1763875" y="3664629"/>
              <a:ext cx="4427661" cy="2096695"/>
            </a:xfrm>
            <a:custGeom>
              <a:avLst/>
              <a:gdLst/>
              <a:ahLst/>
              <a:cxnLst/>
              <a:rect l="l" t="t" r="r" b="b"/>
              <a:pathLst>
                <a:path w="24513" h="11608" extrusionOk="0">
                  <a:moveTo>
                    <a:pt x="15525" y="1"/>
                  </a:moveTo>
                  <a:lnTo>
                    <a:pt x="1" y="8204"/>
                  </a:lnTo>
                  <a:cubicBezTo>
                    <a:pt x="2126" y="9845"/>
                    <a:pt x="5182" y="10697"/>
                    <a:pt x="7538" y="11353"/>
                  </a:cubicBezTo>
                  <a:cubicBezTo>
                    <a:pt x="7890" y="11436"/>
                    <a:pt x="8209" y="11549"/>
                    <a:pt x="8542" y="11568"/>
                  </a:cubicBezTo>
                  <a:cubicBezTo>
                    <a:pt x="9188" y="11608"/>
                    <a:pt x="9869" y="11426"/>
                    <a:pt x="10809" y="10922"/>
                  </a:cubicBezTo>
                  <a:cubicBezTo>
                    <a:pt x="14952" y="8292"/>
                    <a:pt x="17479" y="6651"/>
                    <a:pt x="21623" y="4026"/>
                  </a:cubicBezTo>
                  <a:cubicBezTo>
                    <a:pt x="23165" y="3047"/>
                    <a:pt x="24498" y="2317"/>
                    <a:pt x="24512" y="1191"/>
                  </a:cubicBez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Google Shape;290;p19">
              <a:extLst>
                <a:ext uri="{FF2B5EF4-FFF2-40B4-BE49-F238E27FC236}">
                  <a16:creationId xmlns:a16="http://schemas.microsoft.com/office/drawing/2014/main" id="{32F2F447-DBC8-B727-676B-A0D25219FF52}"/>
                </a:ext>
              </a:extLst>
            </p:cNvPr>
            <p:cNvSpPr/>
            <p:nvPr/>
          </p:nvSpPr>
          <p:spPr>
            <a:xfrm>
              <a:off x="1763875" y="3409949"/>
              <a:ext cx="4427661" cy="2206334"/>
            </a:xfrm>
            <a:custGeom>
              <a:avLst/>
              <a:gdLst/>
              <a:ahLst/>
              <a:cxnLst/>
              <a:rect l="l" t="t" r="r" b="b"/>
              <a:pathLst>
                <a:path w="24513" h="12215" extrusionOk="0">
                  <a:moveTo>
                    <a:pt x="15158" y="0"/>
                  </a:moveTo>
                  <a:lnTo>
                    <a:pt x="1" y="9614"/>
                  </a:lnTo>
                  <a:lnTo>
                    <a:pt x="9355" y="12214"/>
                  </a:lnTo>
                  <a:lnTo>
                    <a:pt x="24512" y="2601"/>
                  </a:lnTo>
                  <a:close/>
                </a:path>
              </a:pathLst>
            </a:custGeom>
            <a:solidFill>
              <a:srgbClr val="40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Google Shape;291;p19">
              <a:extLst>
                <a:ext uri="{FF2B5EF4-FFF2-40B4-BE49-F238E27FC236}">
                  <a16:creationId xmlns:a16="http://schemas.microsoft.com/office/drawing/2014/main" id="{713D13D3-1A32-B7D6-A89B-EAEBDDC95CA8}"/>
                </a:ext>
              </a:extLst>
            </p:cNvPr>
            <p:cNvSpPr/>
            <p:nvPr/>
          </p:nvSpPr>
          <p:spPr>
            <a:xfrm>
              <a:off x="2274318" y="3556796"/>
              <a:ext cx="3631466" cy="1777350"/>
            </a:xfrm>
            <a:custGeom>
              <a:avLst/>
              <a:gdLst/>
              <a:ahLst/>
              <a:cxnLst/>
              <a:rect l="l" t="t" r="r" b="b"/>
              <a:pathLst>
                <a:path w="20105" h="9840" extrusionOk="0">
                  <a:moveTo>
                    <a:pt x="12038" y="0"/>
                  </a:moveTo>
                  <a:lnTo>
                    <a:pt x="0" y="7596"/>
                  </a:lnTo>
                  <a:lnTo>
                    <a:pt x="8066" y="9839"/>
                  </a:lnTo>
                  <a:lnTo>
                    <a:pt x="20104" y="22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Google Shape;292;p19">
              <a:extLst>
                <a:ext uri="{FF2B5EF4-FFF2-40B4-BE49-F238E27FC236}">
                  <a16:creationId xmlns:a16="http://schemas.microsoft.com/office/drawing/2014/main" id="{7973FAA7-C206-3576-8F88-8F127CF88D8B}"/>
                </a:ext>
              </a:extLst>
            </p:cNvPr>
            <p:cNvSpPr/>
            <p:nvPr/>
          </p:nvSpPr>
          <p:spPr>
            <a:xfrm>
              <a:off x="5216503" y="3682330"/>
              <a:ext cx="70986" cy="40099"/>
            </a:xfrm>
            <a:custGeom>
              <a:avLst/>
              <a:gdLst/>
              <a:ahLst/>
              <a:cxnLst/>
              <a:rect l="l" t="t" r="r" b="b"/>
              <a:pathLst>
                <a:path w="393" h="222" extrusionOk="0">
                  <a:moveTo>
                    <a:pt x="196" y="221"/>
                  </a:moveTo>
                  <a:cubicBezTo>
                    <a:pt x="304" y="221"/>
                    <a:pt x="392" y="172"/>
                    <a:pt x="392" y="108"/>
                  </a:cubicBezTo>
                  <a:cubicBezTo>
                    <a:pt x="392" y="50"/>
                    <a:pt x="304" y="1"/>
                    <a:pt x="196" y="1"/>
                  </a:cubicBezTo>
                  <a:cubicBezTo>
                    <a:pt x="88" y="1"/>
                    <a:pt x="0" y="50"/>
                    <a:pt x="0" y="108"/>
                  </a:cubicBezTo>
                  <a:cubicBezTo>
                    <a:pt x="0" y="172"/>
                    <a:pt x="88" y="221"/>
                    <a:pt x="196" y="221"/>
                  </a:cubicBezTo>
                  <a:close/>
                </a:path>
              </a:pathLst>
            </a:custGeom>
            <a:solidFill>
              <a:srgbClr val="6D6E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Google Shape;293;p19">
              <a:extLst>
                <a:ext uri="{FF2B5EF4-FFF2-40B4-BE49-F238E27FC236}">
                  <a16:creationId xmlns:a16="http://schemas.microsoft.com/office/drawing/2014/main" id="{C6762666-6844-96AC-56C2-7353176BC6D8}"/>
                </a:ext>
              </a:extLst>
            </p:cNvPr>
            <p:cNvSpPr/>
            <p:nvPr/>
          </p:nvSpPr>
          <p:spPr>
            <a:xfrm>
              <a:off x="5035157" y="3926533"/>
              <a:ext cx="577819" cy="253959"/>
            </a:xfrm>
            <a:custGeom>
              <a:avLst/>
              <a:gdLst/>
              <a:ahLst/>
              <a:cxnLst/>
              <a:rect l="l" t="t" r="r" b="b"/>
              <a:pathLst>
                <a:path w="3199" h="1406" extrusionOk="0">
                  <a:moveTo>
                    <a:pt x="1616" y="30"/>
                  </a:moveTo>
                  <a:cubicBezTo>
                    <a:pt x="2101" y="167"/>
                    <a:pt x="2586" y="299"/>
                    <a:pt x="3071" y="436"/>
                  </a:cubicBezTo>
                  <a:cubicBezTo>
                    <a:pt x="3184" y="466"/>
                    <a:pt x="3198" y="539"/>
                    <a:pt x="3110" y="593"/>
                  </a:cubicBezTo>
                  <a:cubicBezTo>
                    <a:pt x="2723" y="838"/>
                    <a:pt x="2331" y="1083"/>
                    <a:pt x="1945" y="1328"/>
                  </a:cubicBezTo>
                  <a:cubicBezTo>
                    <a:pt x="1856" y="1386"/>
                    <a:pt x="1695" y="1406"/>
                    <a:pt x="1582" y="1377"/>
                  </a:cubicBezTo>
                  <a:cubicBezTo>
                    <a:pt x="1097" y="1239"/>
                    <a:pt x="612" y="1107"/>
                    <a:pt x="132" y="970"/>
                  </a:cubicBezTo>
                  <a:cubicBezTo>
                    <a:pt x="20" y="941"/>
                    <a:pt x="0" y="867"/>
                    <a:pt x="88" y="813"/>
                  </a:cubicBezTo>
                  <a:cubicBezTo>
                    <a:pt x="480" y="568"/>
                    <a:pt x="867" y="324"/>
                    <a:pt x="1259" y="79"/>
                  </a:cubicBezTo>
                  <a:cubicBezTo>
                    <a:pt x="1347" y="20"/>
                    <a:pt x="1509" y="0"/>
                    <a:pt x="1616" y="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Google Shape;294;p19">
              <a:extLst>
                <a:ext uri="{FF2B5EF4-FFF2-40B4-BE49-F238E27FC236}">
                  <a16:creationId xmlns:a16="http://schemas.microsoft.com/office/drawing/2014/main" id="{D77EDBE3-58AD-7F04-5FA1-C93E4AA08C3A}"/>
                </a:ext>
              </a:extLst>
            </p:cNvPr>
            <p:cNvSpPr/>
            <p:nvPr/>
          </p:nvSpPr>
          <p:spPr>
            <a:xfrm>
              <a:off x="4612316" y="3808767"/>
              <a:ext cx="576916" cy="254139"/>
            </a:xfrm>
            <a:custGeom>
              <a:avLst/>
              <a:gdLst/>
              <a:ahLst/>
              <a:cxnLst/>
              <a:rect l="l" t="t" r="r" b="b"/>
              <a:pathLst>
                <a:path w="3194" h="1407" extrusionOk="0">
                  <a:moveTo>
                    <a:pt x="1616" y="30"/>
                  </a:moveTo>
                  <a:cubicBezTo>
                    <a:pt x="2101" y="168"/>
                    <a:pt x="2586" y="300"/>
                    <a:pt x="3071" y="437"/>
                  </a:cubicBezTo>
                  <a:cubicBezTo>
                    <a:pt x="3179" y="466"/>
                    <a:pt x="3193" y="540"/>
                    <a:pt x="3105" y="594"/>
                  </a:cubicBezTo>
                  <a:cubicBezTo>
                    <a:pt x="2718" y="838"/>
                    <a:pt x="2331" y="1083"/>
                    <a:pt x="1940" y="1328"/>
                  </a:cubicBezTo>
                  <a:cubicBezTo>
                    <a:pt x="1852" y="1387"/>
                    <a:pt x="1690" y="1407"/>
                    <a:pt x="1582" y="1377"/>
                  </a:cubicBezTo>
                  <a:cubicBezTo>
                    <a:pt x="1097" y="1240"/>
                    <a:pt x="612" y="1108"/>
                    <a:pt x="128" y="971"/>
                  </a:cubicBezTo>
                  <a:cubicBezTo>
                    <a:pt x="15" y="941"/>
                    <a:pt x="0" y="868"/>
                    <a:pt x="88" y="814"/>
                  </a:cubicBezTo>
                  <a:cubicBezTo>
                    <a:pt x="475" y="569"/>
                    <a:pt x="867" y="324"/>
                    <a:pt x="1254" y="79"/>
                  </a:cubicBezTo>
                  <a:cubicBezTo>
                    <a:pt x="1342" y="21"/>
                    <a:pt x="1504" y="1"/>
                    <a:pt x="1616" y="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Google Shape;295;p19">
              <a:extLst>
                <a:ext uri="{FF2B5EF4-FFF2-40B4-BE49-F238E27FC236}">
                  <a16:creationId xmlns:a16="http://schemas.microsoft.com/office/drawing/2014/main" id="{6623B4ED-AE6C-1574-5728-C1D908A79611}"/>
                </a:ext>
              </a:extLst>
            </p:cNvPr>
            <p:cNvSpPr/>
            <p:nvPr/>
          </p:nvSpPr>
          <p:spPr>
            <a:xfrm>
              <a:off x="4188572" y="3691181"/>
              <a:ext cx="577819" cy="254139"/>
            </a:xfrm>
            <a:custGeom>
              <a:avLst/>
              <a:gdLst/>
              <a:ahLst/>
              <a:cxnLst/>
              <a:rect l="l" t="t" r="r" b="b"/>
              <a:pathLst>
                <a:path w="3199" h="1407" extrusionOk="0">
                  <a:moveTo>
                    <a:pt x="1617" y="30"/>
                  </a:moveTo>
                  <a:cubicBezTo>
                    <a:pt x="2101" y="167"/>
                    <a:pt x="2586" y="299"/>
                    <a:pt x="3071" y="437"/>
                  </a:cubicBezTo>
                  <a:cubicBezTo>
                    <a:pt x="3179" y="466"/>
                    <a:pt x="3198" y="539"/>
                    <a:pt x="3110" y="593"/>
                  </a:cubicBezTo>
                  <a:cubicBezTo>
                    <a:pt x="2718" y="838"/>
                    <a:pt x="2332" y="1083"/>
                    <a:pt x="1945" y="1328"/>
                  </a:cubicBezTo>
                  <a:cubicBezTo>
                    <a:pt x="1857" y="1387"/>
                    <a:pt x="1695" y="1406"/>
                    <a:pt x="1582" y="1372"/>
                  </a:cubicBezTo>
                  <a:cubicBezTo>
                    <a:pt x="1097" y="1240"/>
                    <a:pt x="613" y="1103"/>
                    <a:pt x="128" y="970"/>
                  </a:cubicBezTo>
                  <a:cubicBezTo>
                    <a:pt x="20" y="941"/>
                    <a:pt x="0" y="867"/>
                    <a:pt x="89" y="814"/>
                  </a:cubicBezTo>
                  <a:cubicBezTo>
                    <a:pt x="480" y="569"/>
                    <a:pt x="867" y="324"/>
                    <a:pt x="1259" y="79"/>
                  </a:cubicBezTo>
                  <a:cubicBezTo>
                    <a:pt x="1347" y="20"/>
                    <a:pt x="1509" y="1"/>
                    <a:pt x="1617" y="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Google Shape;296;p19">
              <a:extLst>
                <a:ext uri="{FF2B5EF4-FFF2-40B4-BE49-F238E27FC236}">
                  <a16:creationId xmlns:a16="http://schemas.microsoft.com/office/drawing/2014/main" id="{3963D330-101C-6A54-F47C-EEF618F10448}"/>
                </a:ext>
              </a:extLst>
            </p:cNvPr>
            <p:cNvSpPr/>
            <p:nvPr/>
          </p:nvSpPr>
          <p:spPr>
            <a:xfrm>
              <a:off x="4676799" y="4153036"/>
              <a:ext cx="577819" cy="253056"/>
            </a:xfrm>
            <a:custGeom>
              <a:avLst/>
              <a:gdLst/>
              <a:ahLst/>
              <a:cxnLst/>
              <a:rect l="l" t="t" r="r" b="b"/>
              <a:pathLst>
                <a:path w="3199" h="1401" extrusionOk="0">
                  <a:moveTo>
                    <a:pt x="1617" y="29"/>
                  </a:moveTo>
                  <a:cubicBezTo>
                    <a:pt x="2102" y="167"/>
                    <a:pt x="2587" y="299"/>
                    <a:pt x="3071" y="436"/>
                  </a:cubicBezTo>
                  <a:cubicBezTo>
                    <a:pt x="3179" y="465"/>
                    <a:pt x="3199" y="534"/>
                    <a:pt x="3111" y="593"/>
                  </a:cubicBezTo>
                  <a:cubicBezTo>
                    <a:pt x="2724" y="838"/>
                    <a:pt x="2332" y="1082"/>
                    <a:pt x="1945" y="1327"/>
                  </a:cubicBezTo>
                  <a:cubicBezTo>
                    <a:pt x="1857" y="1381"/>
                    <a:pt x="1695" y="1401"/>
                    <a:pt x="1583" y="1371"/>
                  </a:cubicBezTo>
                  <a:cubicBezTo>
                    <a:pt x="1098" y="1239"/>
                    <a:pt x="613" y="1102"/>
                    <a:pt x="128" y="970"/>
                  </a:cubicBezTo>
                  <a:cubicBezTo>
                    <a:pt x="20" y="935"/>
                    <a:pt x="1" y="867"/>
                    <a:pt x="89" y="813"/>
                  </a:cubicBezTo>
                  <a:cubicBezTo>
                    <a:pt x="481" y="568"/>
                    <a:pt x="868" y="318"/>
                    <a:pt x="1259" y="74"/>
                  </a:cubicBezTo>
                  <a:cubicBezTo>
                    <a:pt x="1348" y="20"/>
                    <a:pt x="1509" y="0"/>
                    <a:pt x="1617" y="2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Google Shape;297;p19">
              <a:extLst>
                <a:ext uri="{FF2B5EF4-FFF2-40B4-BE49-F238E27FC236}">
                  <a16:creationId xmlns:a16="http://schemas.microsoft.com/office/drawing/2014/main" id="{8A9F77C6-9AC1-17E8-78CF-A6069523F303}"/>
                </a:ext>
              </a:extLst>
            </p:cNvPr>
            <p:cNvSpPr/>
            <p:nvPr/>
          </p:nvSpPr>
          <p:spPr>
            <a:xfrm>
              <a:off x="4253958" y="4035269"/>
              <a:ext cx="576916" cy="253236"/>
            </a:xfrm>
            <a:custGeom>
              <a:avLst/>
              <a:gdLst/>
              <a:ahLst/>
              <a:cxnLst/>
              <a:rect l="l" t="t" r="r" b="b"/>
              <a:pathLst>
                <a:path w="3194" h="1402" extrusionOk="0">
                  <a:moveTo>
                    <a:pt x="1617" y="30"/>
                  </a:moveTo>
                  <a:cubicBezTo>
                    <a:pt x="2097" y="162"/>
                    <a:pt x="2582" y="299"/>
                    <a:pt x="3067" y="432"/>
                  </a:cubicBezTo>
                  <a:cubicBezTo>
                    <a:pt x="3179" y="466"/>
                    <a:pt x="3194" y="535"/>
                    <a:pt x="3106" y="593"/>
                  </a:cubicBezTo>
                  <a:cubicBezTo>
                    <a:pt x="2719" y="838"/>
                    <a:pt x="2327" y="1083"/>
                    <a:pt x="1940" y="1328"/>
                  </a:cubicBezTo>
                  <a:cubicBezTo>
                    <a:pt x="1852" y="1382"/>
                    <a:pt x="1690" y="1401"/>
                    <a:pt x="1583" y="1372"/>
                  </a:cubicBezTo>
                  <a:cubicBezTo>
                    <a:pt x="1098" y="1240"/>
                    <a:pt x="613" y="1103"/>
                    <a:pt x="128" y="970"/>
                  </a:cubicBezTo>
                  <a:cubicBezTo>
                    <a:pt x="16" y="936"/>
                    <a:pt x="1" y="868"/>
                    <a:pt x="89" y="814"/>
                  </a:cubicBezTo>
                  <a:cubicBezTo>
                    <a:pt x="476" y="569"/>
                    <a:pt x="868" y="319"/>
                    <a:pt x="1255" y="74"/>
                  </a:cubicBezTo>
                  <a:cubicBezTo>
                    <a:pt x="1343" y="20"/>
                    <a:pt x="1504" y="1"/>
                    <a:pt x="1617" y="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Google Shape;298;p19">
              <a:extLst>
                <a:ext uri="{FF2B5EF4-FFF2-40B4-BE49-F238E27FC236}">
                  <a16:creationId xmlns:a16="http://schemas.microsoft.com/office/drawing/2014/main" id="{42753282-13E9-5EF6-2A11-20C67F496FF6}"/>
                </a:ext>
              </a:extLst>
            </p:cNvPr>
            <p:cNvSpPr/>
            <p:nvPr/>
          </p:nvSpPr>
          <p:spPr>
            <a:xfrm>
              <a:off x="3830214" y="3917683"/>
              <a:ext cx="577819" cy="253236"/>
            </a:xfrm>
            <a:custGeom>
              <a:avLst/>
              <a:gdLst/>
              <a:ahLst/>
              <a:cxnLst/>
              <a:rect l="l" t="t" r="r" b="b"/>
              <a:pathLst>
                <a:path w="3199" h="1402" extrusionOk="0">
                  <a:moveTo>
                    <a:pt x="1617" y="30"/>
                  </a:moveTo>
                  <a:cubicBezTo>
                    <a:pt x="2102" y="162"/>
                    <a:pt x="2587" y="299"/>
                    <a:pt x="3072" y="431"/>
                  </a:cubicBezTo>
                  <a:cubicBezTo>
                    <a:pt x="3179" y="466"/>
                    <a:pt x="3199" y="534"/>
                    <a:pt x="3111" y="588"/>
                  </a:cubicBezTo>
                  <a:cubicBezTo>
                    <a:pt x="2719" y="838"/>
                    <a:pt x="2332" y="1083"/>
                    <a:pt x="1945" y="1328"/>
                  </a:cubicBezTo>
                  <a:cubicBezTo>
                    <a:pt x="1857" y="1381"/>
                    <a:pt x="1691" y="1401"/>
                    <a:pt x="1583" y="1372"/>
                  </a:cubicBezTo>
                  <a:cubicBezTo>
                    <a:pt x="1098" y="1239"/>
                    <a:pt x="613" y="1102"/>
                    <a:pt x="128" y="965"/>
                  </a:cubicBezTo>
                  <a:cubicBezTo>
                    <a:pt x="21" y="936"/>
                    <a:pt x="1" y="867"/>
                    <a:pt x="89" y="808"/>
                  </a:cubicBezTo>
                  <a:cubicBezTo>
                    <a:pt x="481" y="564"/>
                    <a:pt x="868" y="319"/>
                    <a:pt x="1260" y="74"/>
                  </a:cubicBezTo>
                  <a:cubicBezTo>
                    <a:pt x="1348" y="20"/>
                    <a:pt x="1509" y="0"/>
                    <a:pt x="1617" y="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Google Shape;299;p19">
              <a:extLst>
                <a:ext uri="{FF2B5EF4-FFF2-40B4-BE49-F238E27FC236}">
                  <a16:creationId xmlns:a16="http://schemas.microsoft.com/office/drawing/2014/main" id="{CD8675FA-A91D-3510-08AE-1DD5AA5AB207}"/>
                </a:ext>
              </a:extLst>
            </p:cNvPr>
            <p:cNvSpPr/>
            <p:nvPr/>
          </p:nvSpPr>
          <p:spPr>
            <a:xfrm>
              <a:off x="4318621" y="4378454"/>
              <a:ext cx="577819" cy="254139"/>
            </a:xfrm>
            <a:custGeom>
              <a:avLst/>
              <a:gdLst/>
              <a:ahLst/>
              <a:cxnLst/>
              <a:rect l="l" t="t" r="r" b="b"/>
              <a:pathLst>
                <a:path w="3199" h="1407" extrusionOk="0">
                  <a:moveTo>
                    <a:pt x="1616" y="35"/>
                  </a:moveTo>
                  <a:cubicBezTo>
                    <a:pt x="2101" y="167"/>
                    <a:pt x="2586" y="305"/>
                    <a:pt x="3071" y="437"/>
                  </a:cubicBezTo>
                  <a:cubicBezTo>
                    <a:pt x="3179" y="466"/>
                    <a:pt x="3198" y="540"/>
                    <a:pt x="3110" y="594"/>
                  </a:cubicBezTo>
                  <a:cubicBezTo>
                    <a:pt x="2723" y="838"/>
                    <a:pt x="2332" y="1083"/>
                    <a:pt x="1945" y="1328"/>
                  </a:cubicBezTo>
                  <a:cubicBezTo>
                    <a:pt x="1856" y="1387"/>
                    <a:pt x="1695" y="1406"/>
                    <a:pt x="1582" y="1377"/>
                  </a:cubicBezTo>
                  <a:cubicBezTo>
                    <a:pt x="1097" y="1240"/>
                    <a:pt x="613" y="1108"/>
                    <a:pt x="128" y="971"/>
                  </a:cubicBezTo>
                  <a:cubicBezTo>
                    <a:pt x="20" y="941"/>
                    <a:pt x="0" y="873"/>
                    <a:pt x="88" y="814"/>
                  </a:cubicBezTo>
                  <a:cubicBezTo>
                    <a:pt x="480" y="569"/>
                    <a:pt x="867" y="324"/>
                    <a:pt x="1254" y="79"/>
                  </a:cubicBezTo>
                  <a:cubicBezTo>
                    <a:pt x="1342" y="25"/>
                    <a:pt x="1509" y="1"/>
                    <a:pt x="1616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Google Shape;300;p19">
              <a:extLst>
                <a:ext uri="{FF2B5EF4-FFF2-40B4-BE49-F238E27FC236}">
                  <a16:creationId xmlns:a16="http://schemas.microsoft.com/office/drawing/2014/main" id="{1A6F5BD3-A97D-55B7-1F33-8AA23C612BB0}"/>
                </a:ext>
              </a:extLst>
            </p:cNvPr>
            <p:cNvSpPr/>
            <p:nvPr/>
          </p:nvSpPr>
          <p:spPr>
            <a:xfrm>
              <a:off x="3895780" y="4260868"/>
              <a:ext cx="576916" cy="254139"/>
            </a:xfrm>
            <a:custGeom>
              <a:avLst/>
              <a:gdLst/>
              <a:ahLst/>
              <a:cxnLst/>
              <a:rect l="l" t="t" r="r" b="b"/>
              <a:pathLst>
                <a:path w="3194" h="1407" extrusionOk="0">
                  <a:moveTo>
                    <a:pt x="1612" y="35"/>
                  </a:moveTo>
                  <a:cubicBezTo>
                    <a:pt x="2096" y="167"/>
                    <a:pt x="2581" y="304"/>
                    <a:pt x="3066" y="436"/>
                  </a:cubicBezTo>
                  <a:cubicBezTo>
                    <a:pt x="3179" y="466"/>
                    <a:pt x="3193" y="539"/>
                    <a:pt x="3105" y="593"/>
                  </a:cubicBezTo>
                  <a:cubicBezTo>
                    <a:pt x="2718" y="838"/>
                    <a:pt x="2332" y="1083"/>
                    <a:pt x="1940" y="1328"/>
                  </a:cubicBezTo>
                  <a:cubicBezTo>
                    <a:pt x="1852" y="1387"/>
                    <a:pt x="1690" y="1406"/>
                    <a:pt x="1582" y="1377"/>
                  </a:cubicBezTo>
                  <a:cubicBezTo>
                    <a:pt x="1097" y="1240"/>
                    <a:pt x="613" y="1107"/>
                    <a:pt x="128" y="970"/>
                  </a:cubicBezTo>
                  <a:cubicBezTo>
                    <a:pt x="15" y="941"/>
                    <a:pt x="0" y="872"/>
                    <a:pt x="89" y="814"/>
                  </a:cubicBezTo>
                  <a:cubicBezTo>
                    <a:pt x="475" y="569"/>
                    <a:pt x="867" y="324"/>
                    <a:pt x="1254" y="79"/>
                  </a:cubicBezTo>
                  <a:cubicBezTo>
                    <a:pt x="1342" y="20"/>
                    <a:pt x="1504" y="1"/>
                    <a:pt x="1612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Google Shape;301;p19">
              <a:extLst>
                <a:ext uri="{FF2B5EF4-FFF2-40B4-BE49-F238E27FC236}">
                  <a16:creationId xmlns:a16="http://schemas.microsoft.com/office/drawing/2014/main" id="{1A3F9A15-B189-4F10-2807-115B15074BB6}"/>
                </a:ext>
              </a:extLst>
            </p:cNvPr>
            <p:cNvSpPr/>
            <p:nvPr/>
          </p:nvSpPr>
          <p:spPr>
            <a:xfrm>
              <a:off x="3472036" y="4143282"/>
              <a:ext cx="577819" cy="253959"/>
            </a:xfrm>
            <a:custGeom>
              <a:avLst/>
              <a:gdLst/>
              <a:ahLst/>
              <a:cxnLst/>
              <a:rect l="l" t="t" r="r" b="b"/>
              <a:pathLst>
                <a:path w="3199" h="1406" extrusionOk="0">
                  <a:moveTo>
                    <a:pt x="1617" y="30"/>
                  </a:moveTo>
                  <a:cubicBezTo>
                    <a:pt x="2102" y="167"/>
                    <a:pt x="2586" y="299"/>
                    <a:pt x="3071" y="436"/>
                  </a:cubicBezTo>
                  <a:cubicBezTo>
                    <a:pt x="3179" y="465"/>
                    <a:pt x="3199" y="539"/>
                    <a:pt x="3110" y="593"/>
                  </a:cubicBezTo>
                  <a:cubicBezTo>
                    <a:pt x="2719" y="838"/>
                    <a:pt x="2332" y="1083"/>
                    <a:pt x="1940" y="1327"/>
                  </a:cubicBezTo>
                  <a:cubicBezTo>
                    <a:pt x="1852" y="1386"/>
                    <a:pt x="1690" y="1406"/>
                    <a:pt x="1582" y="1376"/>
                  </a:cubicBezTo>
                  <a:cubicBezTo>
                    <a:pt x="1098" y="1239"/>
                    <a:pt x="613" y="1107"/>
                    <a:pt x="128" y="970"/>
                  </a:cubicBezTo>
                  <a:cubicBezTo>
                    <a:pt x="20" y="941"/>
                    <a:pt x="1" y="872"/>
                    <a:pt x="89" y="813"/>
                  </a:cubicBezTo>
                  <a:cubicBezTo>
                    <a:pt x="480" y="568"/>
                    <a:pt x="867" y="323"/>
                    <a:pt x="1259" y="79"/>
                  </a:cubicBezTo>
                  <a:cubicBezTo>
                    <a:pt x="1342" y="20"/>
                    <a:pt x="1504" y="0"/>
                    <a:pt x="1617" y="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Google Shape;302;p19">
              <a:extLst>
                <a:ext uri="{FF2B5EF4-FFF2-40B4-BE49-F238E27FC236}">
                  <a16:creationId xmlns:a16="http://schemas.microsoft.com/office/drawing/2014/main" id="{290DC5A4-EE59-8F20-61AA-286BB2F4E1AF}"/>
                </a:ext>
              </a:extLst>
            </p:cNvPr>
            <p:cNvSpPr/>
            <p:nvPr/>
          </p:nvSpPr>
          <p:spPr>
            <a:xfrm>
              <a:off x="3960263" y="4604957"/>
              <a:ext cx="577819" cy="253236"/>
            </a:xfrm>
            <a:custGeom>
              <a:avLst/>
              <a:gdLst/>
              <a:ahLst/>
              <a:cxnLst/>
              <a:rect l="l" t="t" r="r" b="b"/>
              <a:pathLst>
                <a:path w="3199" h="1402" extrusionOk="0">
                  <a:moveTo>
                    <a:pt x="1617" y="30"/>
                  </a:moveTo>
                  <a:cubicBezTo>
                    <a:pt x="2102" y="167"/>
                    <a:pt x="2587" y="299"/>
                    <a:pt x="3072" y="437"/>
                  </a:cubicBezTo>
                  <a:cubicBezTo>
                    <a:pt x="3179" y="466"/>
                    <a:pt x="3199" y="534"/>
                    <a:pt x="3111" y="593"/>
                  </a:cubicBezTo>
                  <a:cubicBezTo>
                    <a:pt x="2724" y="838"/>
                    <a:pt x="2332" y="1083"/>
                    <a:pt x="1945" y="1328"/>
                  </a:cubicBezTo>
                  <a:cubicBezTo>
                    <a:pt x="1857" y="1382"/>
                    <a:pt x="1695" y="1401"/>
                    <a:pt x="1583" y="1372"/>
                  </a:cubicBezTo>
                  <a:cubicBezTo>
                    <a:pt x="1098" y="1240"/>
                    <a:pt x="613" y="1103"/>
                    <a:pt x="128" y="970"/>
                  </a:cubicBezTo>
                  <a:cubicBezTo>
                    <a:pt x="20" y="936"/>
                    <a:pt x="1" y="868"/>
                    <a:pt x="89" y="814"/>
                  </a:cubicBezTo>
                  <a:cubicBezTo>
                    <a:pt x="481" y="569"/>
                    <a:pt x="868" y="324"/>
                    <a:pt x="1255" y="74"/>
                  </a:cubicBezTo>
                  <a:cubicBezTo>
                    <a:pt x="1343" y="20"/>
                    <a:pt x="1509" y="1"/>
                    <a:pt x="1617" y="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Google Shape;303;p19">
              <a:extLst>
                <a:ext uri="{FF2B5EF4-FFF2-40B4-BE49-F238E27FC236}">
                  <a16:creationId xmlns:a16="http://schemas.microsoft.com/office/drawing/2014/main" id="{6552C06E-D40A-6026-CD65-F9F64C57DADB}"/>
                </a:ext>
              </a:extLst>
            </p:cNvPr>
            <p:cNvSpPr/>
            <p:nvPr/>
          </p:nvSpPr>
          <p:spPr>
            <a:xfrm>
              <a:off x="3537422" y="4487370"/>
              <a:ext cx="577097" cy="253056"/>
            </a:xfrm>
            <a:custGeom>
              <a:avLst/>
              <a:gdLst/>
              <a:ahLst/>
              <a:cxnLst/>
              <a:rect l="l" t="t" r="r" b="b"/>
              <a:pathLst>
                <a:path w="3195" h="1401" extrusionOk="0">
                  <a:moveTo>
                    <a:pt x="1612" y="30"/>
                  </a:moveTo>
                  <a:cubicBezTo>
                    <a:pt x="2097" y="167"/>
                    <a:pt x="2582" y="299"/>
                    <a:pt x="3067" y="436"/>
                  </a:cubicBezTo>
                  <a:cubicBezTo>
                    <a:pt x="3179" y="466"/>
                    <a:pt x="3194" y="534"/>
                    <a:pt x="3106" y="593"/>
                  </a:cubicBezTo>
                  <a:cubicBezTo>
                    <a:pt x="2719" y="838"/>
                    <a:pt x="2327" y="1083"/>
                    <a:pt x="1940" y="1328"/>
                  </a:cubicBezTo>
                  <a:cubicBezTo>
                    <a:pt x="1852" y="1381"/>
                    <a:pt x="1691" y="1401"/>
                    <a:pt x="1583" y="1372"/>
                  </a:cubicBezTo>
                  <a:cubicBezTo>
                    <a:pt x="1098" y="1239"/>
                    <a:pt x="613" y="1102"/>
                    <a:pt x="128" y="970"/>
                  </a:cubicBezTo>
                  <a:cubicBezTo>
                    <a:pt x="16" y="936"/>
                    <a:pt x="1" y="867"/>
                    <a:pt x="89" y="813"/>
                  </a:cubicBezTo>
                  <a:cubicBezTo>
                    <a:pt x="476" y="568"/>
                    <a:pt x="863" y="319"/>
                    <a:pt x="1255" y="74"/>
                  </a:cubicBezTo>
                  <a:cubicBezTo>
                    <a:pt x="1343" y="20"/>
                    <a:pt x="1504" y="0"/>
                    <a:pt x="1612" y="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Google Shape;304;p19">
              <a:extLst>
                <a:ext uri="{FF2B5EF4-FFF2-40B4-BE49-F238E27FC236}">
                  <a16:creationId xmlns:a16="http://schemas.microsoft.com/office/drawing/2014/main" id="{B3FC3788-691B-EABD-78CD-955049B98E3D}"/>
                </a:ext>
              </a:extLst>
            </p:cNvPr>
            <p:cNvSpPr/>
            <p:nvPr/>
          </p:nvSpPr>
          <p:spPr>
            <a:xfrm>
              <a:off x="3113859" y="4369604"/>
              <a:ext cx="577819" cy="253236"/>
            </a:xfrm>
            <a:custGeom>
              <a:avLst/>
              <a:gdLst/>
              <a:ahLst/>
              <a:cxnLst/>
              <a:rect l="l" t="t" r="r" b="b"/>
              <a:pathLst>
                <a:path w="3199" h="1402" extrusionOk="0">
                  <a:moveTo>
                    <a:pt x="1616" y="30"/>
                  </a:moveTo>
                  <a:cubicBezTo>
                    <a:pt x="2101" y="167"/>
                    <a:pt x="2586" y="300"/>
                    <a:pt x="3066" y="437"/>
                  </a:cubicBezTo>
                  <a:cubicBezTo>
                    <a:pt x="3178" y="466"/>
                    <a:pt x="3198" y="535"/>
                    <a:pt x="3110" y="594"/>
                  </a:cubicBezTo>
                  <a:cubicBezTo>
                    <a:pt x="2718" y="838"/>
                    <a:pt x="2331" y="1083"/>
                    <a:pt x="1939" y="1328"/>
                  </a:cubicBezTo>
                  <a:cubicBezTo>
                    <a:pt x="1851" y="1382"/>
                    <a:pt x="1690" y="1402"/>
                    <a:pt x="1582" y="1372"/>
                  </a:cubicBezTo>
                  <a:cubicBezTo>
                    <a:pt x="1097" y="1240"/>
                    <a:pt x="612" y="1103"/>
                    <a:pt x="127" y="971"/>
                  </a:cubicBezTo>
                  <a:cubicBezTo>
                    <a:pt x="20" y="936"/>
                    <a:pt x="0" y="868"/>
                    <a:pt x="88" y="814"/>
                  </a:cubicBezTo>
                  <a:cubicBezTo>
                    <a:pt x="480" y="569"/>
                    <a:pt x="867" y="319"/>
                    <a:pt x="1254" y="74"/>
                  </a:cubicBezTo>
                  <a:cubicBezTo>
                    <a:pt x="1342" y="21"/>
                    <a:pt x="1504" y="1"/>
                    <a:pt x="1616" y="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Google Shape;305;p19">
              <a:extLst>
                <a:ext uri="{FF2B5EF4-FFF2-40B4-BE49-F238E27FC236}">
                  <a16:creationId xmlns:a16="http://schemas.microsoft.com/office/drawing/2014/main" id="{A179561F-0F8C-1D6C-3F77-8C5C410B2697}"/>
                </a:ext>
              </a:extLst>
            </p:cNvPr>
            <p:cNvSpPr/>
            <p:nvPr/>
          </p:nvSpPr>
          <p:spPr>
            <a:xfrm>
              <a:off x="2274318" y="3961936"/>
              <a:ext cx="3631466" cy="1372208"/>
            </a:xfrm>
            <a:custGeom>
              <a:avLst/>
              <a:gdLst/>
              <a:ahLst/>
              <a:cxnLst/>
              <a:rect l="l" t="t" r="r" b="b"/>
              <a:pathLst>
                <a:path w="20105" h="7597" extrusionOk="0">
                  <a:moveTo>
                    <a:pt x="20104" y="0"/>
                  </a:moveTo>
                  <a:lnTo>
                    <a:pt x="0" y="5353"/>
                  </a:lnTo>
                  <a:lnTo>
                    <a:pt x="8066" y="7596"/>
                  </a:lnTo>
                  <a:lnTo>
                    <a:pt x="20104" y="0"/>
                  </a:lnTo>
                  <a:close/>
                </a:path>
              </a:pathLst>
            </a:custGeom>
            <a:solidFill>
              <a:srgbClr val="999999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Google Shape;306;p19">
              <a:extLst>
                <a:ext uri="{FF2B5EF4-FFF2-40B4-BE49-F238E27FC236}">
                  <a16:creationId xmlns:a16="http://schemas.microsoft.com/office/drawing/2014/main" id="{6EFE907F-FD95-DB01-341C-5A2F7242FC13}"/>
                </a:ext>
              </a:extLst>
            </p:cNvPr>
            <p:cNvSpPr txBox="1"/>
            <p:nvPr/>
          </p:nvSpPr>
          <p:spPr>
            <a:xfrm>
              <a:off x="6001552" y="2999048"/>
              <a:ext cx="2380442" cy="518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ZA" sz="1200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ea typeface="Roboto"/>
                  <a:cs typeface="Calibri" panose="020F0502020204030204" pitchFamily="34" charset="0"/>
                </a:rPr>
                <a:t>Seamlessly integration into workflows </a:t>
              </a:r>
              <a:endParaRPr sz="12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endParaRPr>
            </a:p>
          </p:txBody>
        </p:sp>
        <p:sp>
          <p:nvSpPr>
            <p:cNvPr id="23" name="Google Shape;307;p19">
              <a:extLst>
                <a:ext uri="{FF2B5EF4-FFF2-40B4-BE49-F238E27FC236}">
                  <a16:creationId xmlns:a16="http://schemas.microsoft.com/office/drawing/2014/main" id="{FBEEEEBD-F97A-0DEC-642D-C1A264A82381}"/>
                </a:ext>
              </a:extLst>
            </p:cNvPr>
            <p:cNvSpPr txBox="1"/>
            <p:nvPr/>
          </p:nvSpPr>
          <p:spPr>
            <a:xfrm>
              <a:off x="7251301" y="2585052"/>
              <a:ext cx="1130700" cy="3137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Fira Sans Extra Condensed Medium"/>
                </a:rPr>
                <a:t>API’s</a:t>
              </a:r>
              <a:endParaRPr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  <a:sym typeface="Fira Sans Extra Condensed Medium"/>
              </a:endParaRPr>
            </a:p>
          </p:txBody>
        </p:sp>
        <p:cxnSp>
          <p:nvCxnSpPr>
            <p:cNvPr id="24" name="Google Shape;308;p19">
              <a:extLst>
                <a:ext uri="{FF2B5EF4-FFF2-40B4-BE49-F238E27FC236}">
                  <a16:creationId xmlns:a16="http://schemas.microsoft.com/office/drawing/2014/main" id="{C6D26030-94B1-9AAE-5548-84429028E881}"/>
                </a:ext>
              </a:extLst>
            </p:cNvPr>
            <p:cNvCxnSpPr>
              <a:cxnSpLocks/>
              <a:endCxn id="23" idx="1"/>
            </p:cNvCxnSpPr>
            <p:nvPr/>
          </p:nvCxnSpPr>
          <p:spPr>
            <a:xfrm rot="10800000" flipH="1">
              <a:off x="5372100" y="2741953"/>
              <a:ext cx="1879200" cy="1258500"/>
            </a:xfrm>
            <a:prstGeom prst="bentConnector3">
              <a:avLst>
                <a:gd name="adj1" fmla="val -294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" name="Google Shape;309;p19">
              <a:extLst>
                <a:ext uri="{FF2B5EF4-FFF2-40B4-BE49-F238E27FC236}">
                  <a16:creationId xmlns:a16="http://schemas.microsoft.com/office/drawing/2014/main" id="{2D92B326-9894-650F-AD3C-11E0F937B1DB}"/>
                </a:ext>
              </a:extLst>
            </p:cNvPr>
            <p:cNvSpPr txBox="1"/>
            <p:nvPr/>
          </p:nvSpPr>
          <p:spPr>
            <a:xfrm>
              <a:off x="5919485" y="1706994"/>
              <a:ext cx="2674413" cy="518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ZA" sz="1200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ea typeface="Roboto"/>
                  <a:cs typeface="Calibri" panose="020F0502020204030204" pitchFamily="34" charset="0"/>
                </a:rPr>
                <a:t>Apple Pay, Google Pay etc</a:t>
              </a:r>
              <a:endParaRPr sz="12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endParaRPr>
            </a:p>
          </p:txBody>
        </p:sp>
        <p:sp>
          <p:nvSpPr>
            <p:cNvPr id="26" name="Google Shape;310;p19">
              <a:extLst>
                <a:ext uri="{FF2B5EF4-FFF2-40B4-BE49-F238E27FC236}">
                  <a16:creationId xmlns:a16="http://schemas.microsoft.com/office/drawing/2014/main" id="{AD3C2D22-FCA2-FABB-6239-502AA5FF594E}"/>
                </a:ext>
              </a:extLst>
            </p:cNvPr>
            <p:cNvSpPr txBox="1"/>
            <p:nvPr/>
          </p:nvSpPr>
          <p:spPr>
            <a:xfrm>
              <a:off x="7251305" y="1245050"/>
              <a:ext cx="1328893" cy="3137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n" sz="1600" dirty="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Fira Sans Extra Condensed Medium"/>
                </a:rPr>
                <a:t>Digital Walltes </a:t>
              </a:r>
              <a:endParaRPr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  <a:sym typeface="Fira Sans Extra Condensed Medium"/>
              </a:endParaRPr>
            </a:p>
          </p:txBody>
        </p:sp>
        <p:cxnSp>
          <p:nvCxnSpPr>
            <p:cNvPr id="27" name="Google Shape;311;p19">
              <a:extLst>
                <a:ext uri="{FF2B5EF4-FFF2-40B4-BE49-F238E27FC236}">
                  <a16:creationId xmlns:a16="http://schemas.microsoft.com/office/drawing/2014/main" id="{EA06D918-368D-3513-CB7F-7A3FFE838172}"/>
                </a:ext>
              </a:extLst>
            </p:cNvPr>
            <p:cNvCxnSpPr>
              <a:cxnSpLocks/>
              <a:endCxn id="26" idx="1"/>
            </p:cNvCxnSpPr>
            <p:nvPr/>
          </p:nvCxnSpPr>
          <p:spPr>
            <a:xfrm rot="5400000" flipH="1" flipV="1">
              <a:off x="4829704" y="1496150"/>
              <a:ext cx="2515801" cy="2327401"/>
            </a:xfrm>
            <a:prstGeom prst="bentConnector2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8" name="Google Shape;312;p19">
              <a:extLst>
                <a:ext uri="{FF2B5EF4-FFF2-40B4-BE49-F238E27FC236}">
                  <a16:creationId xmlns:a16="http://schemas.microsoft.com/office/drawing/2014/main" id="{6B6E50F7-D4CB-3814-0D45-367EC98E02BB}"/>
                </a:ext>
              </a:extLst>
            </p:cNvPr>
            <p:cNvSpPr txBox="1"/>
            <p:nvPr/>
          </p:nvSpPr>
          <p:spPr>
            <a:xfrm>
              <a:off x="210516" y="3188819"/>
              <a:ext cx="2399494" cy="518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" sz="1200" dirty="0">
                <a:solidFill>
                  <a:schemeClr val="dk1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" sz="1200" dirty="0">
                <a:solidFill>
                  <a:schemeClr val="dk1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rPr>
                <a:t>QR Code, </a:t>
              </a:r>
              <a:r>
                <a:rPr lang="en-ZA" sz="1200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ea typeface="Roboto"/>
                  <a:cs typeface="Calibri" panose="020F0502020204030204" pitchFamily="34" charset="0"/>
                </a:rPr>
                <a:t>NFC (Near Field Communication)</a:t>
              </a:r>
              <a:endParaRPr sz="12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endParaRPr>
            </a:p>
          </p:txBody>
        </p:sp>
        <p:sp>
          <p:nvSpPr>
            <p:cNvPr id="29" name="Google Shape;313;p19">
              <a:extLst>
                <a:ext uri="{FF2B5EF4-FFF2-40B4-BE49-F238E27FC236}">
                  <a16:creationId xmlns:a16="http://schemas.microsoft.com/office/drawing/2014/main" id="{99114310-9AE4-F851-3969-4B28E6007B40}"/>
                </a:ext>
              </a:extLst>
            </p:cNvPr>
            <p:cNvSpPr txBox="1"/>
            <p:nvPr/>
          </p:nvSpPr>
          <p:spPr>
            <a:xfrm>
              <a:off x="229966" y="2585054"/>
              <a:ext cx="1720234" cy="3623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ZA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ZA" sz="1600" dirty="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Contactless Payments</a:t>
              </a:r>
              <a:endParaRPr lang="en-ZA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  <a:sym typeface="Fira Sans Extra Condensed Medium"/>
              </a:endParaRPr>
            </a:p>
          </p:txBody>
        </p:sp>
        <p:cxnSp>
          <p:nvCxnSpPr>
            <p:cNvPr id="30" name="Google Shape;314;p19">
              <a:extLst>
                <a:ext uri="{FF2B5EF4-FFF2-40B4-BE49-F238E27FC236}">
                  <a16:creationId xmlns:a16="http://schemas.microsoft.com/office/drawing/2014/main" id="{06F87C75-EEED-81CB-AAB5-67B2FD89D082}"/>
                </a:ext>
              </a:extLst>
            </p:cNvPr>
            <p:cNvCxnSpPr>
              <a:cxnSpLocks/>
              <a:endCxn id="29" idx="3"/>
            </p:cNvCxnSpPr>
            <p:nvPr/>
          </p:nvCxnSpPr>
          <p:spPr>
            <a:xfrm rot="10800000">
              <a:off x="1950200" y="2766208"/>
              <a:ext cx="1874102" cy="1510556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31" name="Google Shape;315;p19">
              <a:extLst>
                <a:ext uri="{FF2B5EF4-FFF2-40B4-BE49-F238E27FC236}">
                  <a16:creationId xmlns:a16="http://schemas.microsoft.com/office/drawing/2014/main" id="{DC31935B-DCF3-B606-80FA-D36AA8D180F9}"/>
                </a:ext>
              </a:extLst>
            </p:cNvPr>
            <p:cNvCxnSpPr>
              <a:cxnSpLocks/>
              <a:endCxn id="33" idx="3"/>
            </p:cNvCxnSpPr>
            <p:nvPr/>
          </p:nvCxnSpPr>
          <p:spPr>
            <a:xfrm rot="16200000" flipV="1">
              <a:off x="1643639" y="1716688"/>
              <a:ext cx="2935423" cy="2322301"/>
            </a:xfrm>
            <a:prstGeom prst="bentConnector2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32" name="Google Shape;317;p19">
              <a:extLst>
                <a:ext uri="{FF2B5EF4-FFF2-40B4-BE49-F238E27FC236}">
                  <a16:creationId xmlns:a16="http://schemas.microsoft.com/office/drawing/2014/main" id="{AFC5601C-084D-03A9-AF0A-E227FD34F107}"/>
                </a:ext>
              </a:extLst>
            </p:cNvPr>
            <p:cNvSpPr txBox="1"/>
            <p:nvPr/>
          </p:nvSpPr>
          <p:spPr>
            <a:xfrm>
              <a:off x="221149" y="1726754"/>
              <a:ext cx="2250600" cy="518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rPr>
                <a:t>No more cards </a:t>
              </a:r>
              <a:endParaRPr sz="12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endParaRPr>
            </a:p>
          </p:txBody>
        </p:sp>
        <p:sp>
          <p:nvSpPr>
            <p:cNvPr id="33" name="Google Shape;316;p19">
              <a:extLst>
                <a:ext uri="{FF2B5EF4-FFF2-40B4-BE49-F238E27FC236}">
                  <a16:creationId xmlns:a16="http://schemas.microsoft.com/office/drawing/2014/main" id="{00C92FB2-E3D0-2B92-07EC-509A9EE2A2D0}"/>
                </a:ext>
              </a:extLst>
            </p:cNvPr>
            <p:cNvSpPr txBox="1"/>
            <p:nvPr/>
          </p:nvSpPr>
          <p:spPr>
            <a:xfrm>
              <a:off x="229966" y="1245050"/>
              <a:ext cx="1720234" cy="330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Fira Sans Extra Condensed Medium"/>
                </a:rPr>
                <a:t>Card-less Services</a:t>
              </a:r>
              <a:endParaRPr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  <a:sym typeface="Fira Sans Extra Condensed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071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A138-C84D-256D-AE53-E2F38350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907" y="556558"/>
            <a:ext cx="3828739" cy="87095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>
              <a:lnSpc>
                <a:spcPct val="90000"/>
              </a:lnSpc>
            </a:pP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800" dirty="0"/>
              <a:t>Zapper e-Payment Gateway</a:t>
            </a:r>
            <a:br>
              <a:rPr lang="en-US" sz="2000" dirty="0">
                <a:solidFill>
                  <a:schemeClr val="tx1"/>
                </a:solidFill>
              </a:rPr>
            </a:b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5" name="Picture Placeholder 6" descr="A white cell phone with blue green and white squares&#10;&#10;Description automatically generated">
            <a:extLst>
              <a:ext uri="{FF2B5EF4-FFF2-40B4-BE49-F238E27FC236}">
                <a16:creationId xmlns:a16="http://schemas.microsoft.com/office/drawing/2014/main" id="{AA7DBC42-7496-6F26-7716-7B14D84E61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96" b="10188"/>
          <a:stretch/>
        </p:blipFill>
        <p:spPr>
          <a:xfrm>
            <a:off x="1" y="1191"/>
            <a:ext cx="4571999" cy="514707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2521" cy="5148262"/>
            <a:chOff x="12068638" y="0"/>
            <a:chExt cx="1233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5E318D79-8D8B-1062-616B-7E9E6A110E8B}"/>
              </a:ext>
            </a:extLst>
          </p:cNvPr>
          <p:cNvSpPr txBox="1">
            <a:spLocks/>
          </p:cNvSpPr>
          <p:nvPr/>
        </p:nvSpPr>
        <p:spPr>
          <a:xfrm>
            <a:off x="5117907" y="1539690"/>
            <a:ext cx="3368865" cy="25882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685800" rtl="0" eaLnBrk="1" latinLnBrk="0" hangingPunct="1">
              <a:lnSpc>
                <a:spcPts val="144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Mobile payment platform</a:t>
            </a:r>
          </a:p>
          <a:p>
            <a:pPr marL="1714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1714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Makes mobile payments via QR codes, barcodes, and links convenient and secure, instore and online</a:t>
            </a:r>
          </a:p>
          <a:p>
            <a:pPr marL="1714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1714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Changing the way you pay, making it faster, safer and more rewarding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47910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A138-C84D-256D-AE53-E2F38350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0" y="207666"/>
            <a:ext cx="4249657" cy="974215"/>
          </a:xfrm>
        </p:spPr>
        <p:txBody>
          <a:bodyPr/>
          <a:lstStyle/>
          <a:p>
            <a:r>
              <a:rPr lang="en-US" sz="2800" dirty="0"/>
              <a:t>Zapper e-Payment Gateway</a:t>
            </a:r>
            <a:endParaRPr lang="en-GB" sz="2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A91FD2-4904-5A3B-20E7-193D2252A4F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pPr algn="ctr"/>
            <a:endParaRPr lang="en-GB" b="1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8E08224A-A2B9-EA91-90AA-4608D5F48938}"/>
              </a:ext>
            </a:extLst>
          </p:cNvPr>
          <p:cNvSpPr txBox="1">
            <a:spLocks/>
          </p:cNvSpPr>
          <p:nvPr/>
        </p:nvSpPr>
        <p:spPr>
          <a:xfrm>
            <a:off x="230245" y="1186225"/>
            <a:ext cx="3495675" cy="3225738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ts val="144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1500" dirty="0"/>
              <a:t>No more cards (Card-less service)</a:t>
            </a:r>
          </a:p>
          <a:p>
            <a:pPr marL="1714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ZA" sz="1500" dirty="0"/>
          </a:p>
          <a:p>
            <a:pPr marL="1714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1500" dirty="0"/>
              <a:t>Get paid anywhere </a:t>
            </a:r>
          </a:p>
          <a:p>
            <a:pPr marL="1714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ZA" sz="1500" dirty="0"/>
          </a:p>
          <a:p>
            <a:pPr marL="1714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1500" dirty="0"/>
              <a:t>Easily split bills </a:t>
            </a:r>
            <a:r>
              <a:rPr lang="en-US" sz="1500" dirty="0"/>
              <a:t>with friends, tip for service, earn </a:t>
            </a:r>
            <a:r>
              <a:rPr lang="en-ZA" sz="1500" dirty="0"/>
              <a:t>loyalty, redeem vouchers, rate </a:t>
            </a:r>
            <a:r>
              <a:rPr lang="en-US" sz="1500" dirty="0"/>
              <a:t>your service</a:t>
            </a:r>
          </a:p>
          <a:p>
            <a:pPr marL="1714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1714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U</a:t>
            </a:r>
            <a:r>
              <a:rPr lang="en-ZA" sz="1500" dirty="0"/>
              <a:t>ser-friendly mobile app</a:t>
            </a:r>
            <a:endParaRPr lang="en-US" sz="1500" dirty="0"/>
          </a:p>
          <a:p>
            <a:endParaRPr lang="en-GB" dirty="0"/>
          </a:p>
        </p:txBody>
      </p:sp>
      <p:pic>
        <p:nvPicPr>
          <p:cNvPr id="6" name="Picture Placeholder 3" descr="A person holding a phone&#10;&#10;Description automatically generated">
            <a:extLst>
              <a:ext uri="{FF2B5EF4-FFF2-40B4-BE49-F238E27FC236}">
                <a16:creationId xmlns:a16="http://schemas.microsoft.com/office/drawing/2014/main" id="{66AC64AB-32E3-7F69-1B73-CC97F2B3A36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/>
          <a:srcRect r="-3" b="10534"/>
          <a:stretch/>
        </p:blipFill>
        <p:spPr>
          <a:xfrm>
            <a:off x="4238244" y="10"/>
            <a:ext cx="4905756" cy="514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8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A138-C84D-256D-AE53-E2F38350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4" y="102412"/>
            <a:ext cx="5930899" cy="974215"/>
          </a:xfrm>
        </p:spPr>
        <p:txBody>
          <a:bodyPr/>
          <a:lstStyle/>
          <a:p>
            <a:r>
              <a:rPr lang="en-US" sz="2800" dirty="0"/>
              <a:t>Zapper e-Payment Gateway</a:t>
            </a:r>
            <a:endParaRPr lang="en-GB" sz="2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A91FD2-4904-5A3B-20E7-193D2252A4F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34E998-17E7-F0C5-2573-05EE92CA0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82" y="1056721"/>
            <a:ext cx="7543888" cy="32389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24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A138-C84D-256D-AE53-E2F38350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4" y="102412"/>
            <a:ext cx="5930899" cy="974215"/>
          </a:xfrm>
        </p:spPr>
        <p:txBody>
          <a:bodyPr/>
          <a:lstStyle/>
          <a:p>
            <a:r>
              <a:rPr lang="en-US" sz="2800" dirty="0"/>
              <a:t>Zapper e-Payment Gateway</a:t>
            </a:r>
            <a:endParaRPr lang="en-GB" sz="2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A91FD2-4904-5A3B-20E7-193D2252A4F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7848C7-633F-0B5D-93E8-B2853B8F7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89" y="1067927"/>
            <a:ext cx="7519646" cy="31685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211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A138-C84D-256D-AE53-E2F38350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4" y="102412"/>
            <a:ext cx="5930899" cy="974215"/>
          </a:xfrm>
        </p:spPr>
        <p:txBody>
          <a:bodyPr/>
          <a:lstStyle/>
          <a:p>
            <a:r>
              <a:rPr lang="en-US" sz="2800" dirty="0"/>
              <a:t>Zapper e-Payment Gateway</a:t>
            </a:r>
            <a:endParaRPr lang="en-GB" sz="2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A91FD2-4904-5A3B-20E7-193D2252A4F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C1C20F-FF23-5B50-9E04-426EFF16C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965" y="1129082"/>
            <a:ext cx="7555449" cy="31337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831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A138-C84D-256D-AE53-E2F38350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4" y="102412"/>
            <a:ext cx="5930899" cy="974215"/>
          </a:xfrm>
        </p:spPr>
        <p:txBody>
          <a:bodyPr/>
          <a:lstStyle/>
          <a:p>
            <a:r>
              <a:rPr lang="en-US" sz="2800" dirty="0"/>
              <a:t>Zapper e-Payment Gateway</a:t>
            </a:r>
            <a:endParaRPr lang="en-GB" sz="2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A91FD2-4904-5A3B-20E7-193D2252A4F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A16E7C-5AFC-BC05-9AD8-3EA36F22F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95" y="1175096"/>
            <a:ext cx="7520761" cy="27259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580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DBF868-AE4F-0319-407F-819094312A2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dirty="0"/>
              <a:t>Challenges at Institutions </a:t>
            </a:r>
          </a:p>
          <a:p>
            <a:endParaRPr lang="en-GB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dirty="0"/>
              <a:t>About e-Payment Gateways </a:t>
            </a:r>
          </a:p>
          <a:p>
            <a:pPr marL="514350" lvl="1" indent="-171450">
              <a:buFont typeface="Courier New" panose="02070309020205020404" pitchFamily="49" charset="0"/>
              <a:buChar char="o"/>
            </a:pPr>
            <a:r>
              <a:rPr lang="en-GB" b="1" dirty="0"/>
              <a:t>Why e-Payment Gateways?</a:t>
            </a:r>
          </a:p>
          <a:p>
            <a:pPr marL="514350" lvl="1" indent="-171450">
              <a:buFont typeface="Courier New" panose="02070309020205020404" pitchFamily="49" charset="0"/>
              <a:buChar char="o"/>
            </a:pPr>
            <a:r>
              <a:rPr lang="en-GB" b="1" dirty="0"/>
              <a:t>e-Payments we offer</a:t>
            </a:r>
          </a:p>
          <a:p>
            <a:pPr marL="514350" lvl="1" indent="-171450">
              <a:buFont typeface="Courier New" panose="02070309020205020404" pitchFamily="49" charset="0"/>
              <a:buChar char="o"/>
            </a:pPr>
            <a:r>
              <a:rPr lang="en-GB" b="1" dirty="0"/>
              <a:t>Benefits  </a:t>
            </a:r>
          </a:p>
          <a:p>
            <a:pPr marL="514350" lvl="1" indent="-171450">
              <a:buFont typeface="Courier New" panose="02070309020205020404" pitchFamily="49" charset="0"/>
              <a:buChar char="o"/>
            </a:pPr>
            <a:r>
              <a:rPr lang="en-GB" b="1" dirty="0"/>
              <a:t>Security</a:t>
            </a:r>
          </a:p>
          <a:p>
            <a:pPr marL="514350" lvl="1" indent="-171450">
              <a:buFont typeface="Courier New" panose="02070309020205020404" pitchFamily="49" charset="0"/>
              <a:buChar char="o"/>
            </a:pPr>
            <a:r>
              <a:rPr lang="en-GB" b="1" dirty="0"/>
              <a:t>Clients with e-Payments </a:t>
            </a:r>
          </a:p>
          <a:p>
            <a:endParaRPr lang="en-GB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dirty="0"/>
              <a:t>Awareness Campaigns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dirty="0"/>
              <a:t>Future for e-Payment Gateways  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6999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A138-C84D-256D-AE53-E2F38350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4" y="102412"/>
            <a:ext cx="5930899" cy="974215"/>
          </a:xfrm>
        </p:spPr>
        <p:txBody>
          <a:bodyPr/>
          <a:lstStyle/>
          <a:p>
            <a:r>
              <a:rPr lang="en-US" sz="2800" dirty="0"/>
              <a:t>Conclusion </a:t>
            </a:r>
            <a:endParaRPr lang="en-GB" sz="2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A91FD2-4904-5A3B-20E7-193D2252A4F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4" name="Google Shape;2066;p42">
            <a:extLst>
              <a:ext uri="{FF2B5EF4-FFF2-40B4-BE49-F238E27FC236}">
                <a16:creationId xmlns:a16="http://schemas.microsoft.com/office/drawing/2014/main" id="{88D3AC91-25ED-C62F-8461-22C665E6BC65}"/>
              </a:ext>
            </a:extLst>
          </p:cNvPr>
          <p:cNvGrpSpPr/>
          <p:nvPr/>
        </p:nvGrpSpPr>
        <p:grpSpPr>
          <a:xfrm>
            <a:off x="397074" y="934135"/>
            <a:ext cx="7646866" cy="3499719"/>
            <a:chOff x="-1695882" y="1158000"/>
            <a:chExt cx="8027058" cy="3560575"/>
          </a:xfrm>
        </p:grpSpPr>
        <p:grpSp>
          <p:nvGrpSpPr>
            <p:cNvPr id="6" name="Google Shape;2067;p42">
              <a:extLst>
                <a:ext uri="{FF2B5EF4-FFF2-40B4-BE49-F238E27FC236}">
                  <a16:creationId xmlns:a16="http://schemas.microsoft.com/office/drawing/2014/main" id="{7A1C460B-4A32-E59E-A59F-DE8AD748CECE}"/>
                </a:ext>
              </a:extLst>
            </p:cNvPr>
            <p:cNvGrpSpPr/>
            <p:nvPr/>
          </p:nvGrpSpPr>
          <p:grpSpPr>
            <a:xfrm>
              <a:off x="-1695882" y="1158000"/>
              <a:ext cx="6057549" cy="3560575"/>
              <a:chOff x="-1695882" y="1158000"/>
              <a:chExt cx="6057549" cy="3560575"/>
            </a:xfrm>
          </p:grpSpPr>
          <p:grpSp>
            <p:nvGrpSpPr>
              <p:cNvPr id="42" name="Google Shape;2068;p42">
                <a:extLst>
                  <a:ext uri="{FF2B5EF4-FFF2-40B4-BE49-F238E27FC236}">
                    <a16:creationId xmlns:a16="http://schemas.microsoft.com/office/drawing/2014/main" id="{0990885C-2756-4AAA-7768-333D780FFBB2}"/>
                  </a:ext>
                </a:extLst>
              </p:cNvPr>
              <p:cNvGrpSpPr/>
              <p:nvPr/>
            </p:nvGrpSpPr>
            <p:grpSpPr>
              <a:xfrm>
                <a:off x="2812825" y="1158000"/>
                <a:ext cx="1548842" cy="3560575"/>
                <a:chOff x="2812825" y="1158000"/>
                <a:chExt cx="1548842" cy="3560575"/>
              </a:xfrm>
            </p:grpSpPr>
            <p:sp>
              <p:nvSpPr>
                <p:cNvPr id="44" name="Google Shape;2069;p42">
                  <a:extLst>
                    <a:ext uri="{FF2B5EF4-FFF2-40B4-BE49-F238E27FC236}">
                      <a16:creationId xmlns:a16="http://schemas.microsoft.com/office/drawing/2014/main" id="{E4535BA0-F4C2-D64F-BC6A-0EB2782E19C4}"/>
                    </a:ext>
                  </a:extLst>
                </p:cNvPr>
                <p:cNvSpPr/>
                <p:nvPr/>
              </p:nvSpPr>
              <p:spPr>
                <a:xfrm>
                  <a:off x="2921335" y="3818236"/>
                  <a:ext cx="1208429" cy="671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31" h="10246" extrusionOk="0">
                      <a:moveTo>
                        <a:pt x="4191" y="0"/>
                      </a:moveTo>
                      <a:cubicBezTo>
                        <a:pt x="3932" y="0"/>
                        <a:pt x="3673" y="57"/>
                        <a:pt x="3477" y="170"/>
                      </a:cubicBezTo>
                      <a:lnTo>
                        <a:pt x="393" y="1611"/>
                      </a:lnTo>
                      <a:cubicBezTo>
                        <a:pt x="0" y="1837"/>
                        <a:pt x="0" y="2206"/>
                        <a:pt x="393" y="2444"/>
                      </a:cubicBezTo>
                      <a:lnTo>
                        <a:pt x="13526" y="10076"/>
                      </a:lnTo>
                      <a:cubicBezTo>
                        <a:pt x="13722" y="10189"/>
                        <a:pt x="13981" y="10246"/>
                        <a:pt x="14240" y="10246"/>
                      </a:cubicBezTo>
                      <a:cubicBezTo>
                        <a:pt x="14499" y="10246"/>
                        <a:pt x="14758" y="10189"/>
                        <a:pt x="14954" y="10076"/>
                      </a:cubicBezTo>
                      <a:lnTo>
                        <a:pt x="18026" y="8635"/>
                      </a:lnTo>
                      <a:cubicBezTo>
                        <a:pt x="18431" y="8397"/>
                        <a:pt x="18431" y="8028"/>
                        <a:pt x="18038" y="7802"/>
                      </a:cubicBezTo>
                      <a:lnTo>
                        <a:pt x="4905" y="170"/>
                      </a:lnTo>
                      <a:cubicBezTo>
                        <a:pt x="4709" y="57"/>
                        <a:pt x="4450" y="0"/>
                        <a:pt x="41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5" name="Google Shape;2070;p42">
                  <a:extLst>
                    <a:ext uri="{FF2B5EF4-FFF2-40B4-BE49-F238E27FC236}">
                      <a16:creationId xmlns:a16="http://schemas.microsoft.com/office/drawing/2014/main" id="{EA13937B-9D92-E936-F06F-5AA05A08F79A}"/>
                    </a:ext>
                  </a:extLst>
                </p:cNvPr>
                <p:cNvSpPr/>
                <p:nvPr/>
              </p:nvSpPr>
              <p:spPr>
                <a:xfrm>
                  <a:off x="3086034" y="1158000"/>
                  <a:ext cx="1275633" cy="3072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56" h="46864" extrusionOk="0">
                      <a:moveTo>
                        <a:pt x="26" y="986"/>
                      </a:moveTo>
                      <a:cubicBezTo>
                        <a:pt x="17" y="991"/>
                        <a:pt x="9" y="996"/>
                        <a:pt x="0" y="1001"/>
                      </a:cubicBezTo>
                      <a:lnTo>
                        <a:pt x="26" y="986"/>
                      </a:lnTo>
                      <a:close/>
                      <a:moveTo>
                        <a:pt x="2143" y="1"/>
                      </a:moveTo>
                      <a:cubicBezTo>
                        <a:pt x="2120" y="1"/>
                        <a:pt x="2096" y="13"/>
                        <a:pt x="2072" y="13"/>
                      </a:cubicBezTo>
                      <a:lnTo>
                        <a:pt x="1977" y="13"/>
                      </a:lnTo>
                      <a:cubicBezTo>
                        <a:pt x="1917" y="25"/>
                        <a:pt x="1858" y="25"/>
                        <a:pt x="1810" y="37"/>
                      </a:cubicBezTo>
                      <a:lnTo>
                        <a:pt x="1798" y="37"/>
                      </a:lnTo>
                      <a:cubicBezTo>
                        <a:pt x="1786" y="49"/>
                        <a:pt x="1774" y="49"/>
                        <a:pt x="1762" y="49"/>
                      </a:cubicBezTo>
                      <a:cubicBezTo>
                        <a:pt x="1703" y="60"/>
                        <a:pt x="1655" y="72"/>
                        <a:pt x="1596" y="96"/>
                      </a:cubicBezTo>
                      <a:cubicBezTo>
                        <a:pt x="1584" y="96"/>
                        <a:pt x="1584" y="108"/>
                        <a:pt x="1572" y="108"/>
                      </a:cubicBezTo>
                      <a:cubicBezTo>
                        <a:pt x="1572" y="108"/>
                        <a:pt x="1560" y="108"/>
                        <a:pt x="1548" y="120"/>
                      </a:cubicBezTo>
                      <a:cubicBezTo>
                        <a:pt x="1477" y="144"/>
                        <a:pt x="1417" y="180"/>
                        <a:pt x="1346" y="215"/>
                      </a:cubicBezTo>
                      <a:lnTo>
                        <a:pt x="26" y="986"/>
                      </a:lnTo>
                      <a:lnTo>
                        <a:pt x="26" y="986"/>
                      </a:lnTo>
                      <a:cubicBezTo>
                        <a:pt x="79" y="956"/>
                        <a:pt x="139" y="926"/>
                        <a:pt x="191" y="906"/>
                      </a:cubicBezTo>
                      <a:cubicBezTo>
                        <a:pt x="203" y="894"/>
                        <a:pt x="215" y="894"/>
                        <a:pt x="227" y="894"/>
                      </a:cubicBezTo>
                      <a:cubicBezTo>
                        <a:pt x="286" y="870"/>
                        <a:pt x="346" y="846"/>
                        <a:pt x="417" y="834"/>
                      </a:cubicBezTo>
                      <a:cubicBezTo>
                        <a:pt x="429" y="834"/>
                        <a:pt x="441" y="834"/>
                        <a:pt x="453" y="822"/>
                      </a:cubicBezTo>
                      <a:cubicBezTo>
                        <a:pt x="524" y="811"/>
                        <a:pt x="596" y="799"/>
                        <a:pt x="679" y="799"/>
                      </a:cubicBezTo>
                      <a:lnTo>
                        <a:pt x="977" y="799"/>
                      </a:lnTo>
                      <a:cubicBezTo>
                        <a:pt x="1060" y="811"/>
                        <a:pt x="1143" y="822"/>
                        <a:pt x="1227" y="846"/>
                      </a:cubicBezTo>
                      <a:lnTo>
                        <a:pt x="1262" y="846"/>
                      </a:lnTo>
                      <a:cubicBezTo>
                        <a:pt x="1346" y="870"/>
                        <a:pt x="1429" y="894"/>
                        <a:pt x="1524" y="918"/>
                      </a:cubicBezTo>
                      <a:cubicBezTo>
                        <a:pt x="1536" y="930"/>
                        <a:pt x="1536" y="930"/>
                        <a:pt x="1548" y="930"/>
                      </a:cubicBezTo>
                      <a:cubicBezTo>
                        <a:pt x="1643" y="965"/>
                        <a:pt x="1739" y="1001"/>
                        <a:pt x="1834" y="1049"/>
                      </a:cubicBezTo>
                      <a:lnTo>
                        <a:pt x="1846" y="1049"/>
                      </a:lnTo>
                      <a:cubicBezTo>
                        <a:pt x="1953" y="1096"/>
                        <a:pt x="2048" y="1156"/>
                        <a:pt x="2155" y="1203"/>
                      </a:cubicBezTo>
                      <a:lnTo>
                        <a:pt x="15074" y="8669"/>
                      </a:lnTo>
                      <a:cubicBezTo>
                        <a:pt x="15181" y="8728"/>
                        <a:pt x="15288" y="8800"/>
                        <a:pt x="15383" y="8871"/>
                      </a:cubicBezTo>
                      <a:cubicBezTo>
                        <a:pt x="15383" y="8871"/>
                        <a:pt x="15395" y="8871"/>
                        <a:pt x="15395" y="8883"/>
                      </a:cubicBezTo>
                      <a:cubicBezTo>
                        <a:pt x="15490" y="8942"/>
                        <a:pt x="15586" y="9014"/>
                        <a:pt x="15669" y="9085"/>
                      </a:cubicBezTo>
                      <a:cubicBezTo>
                        <a:pt x="15681" y="9097"/>
                        <a:pt x="15693" y="9097"/>
                        <a:pt x="15705" y="9109"/>
                      </a:cubicBezTo>
                      <a:cubicBezTo>
                        <a:pt x="15788" y="9181"/>
                        <a:pt x="15883" y="9252"/>
                        <a:pt x="15967" y="9335"/>
                      </a:cubicBezTo>
                      <a:cubicBezTo>
                        <a:pt x="15967" y="9347"/>
                        <a:pt x="15978" y="9347"/>
                        <a:pt x="15990" y="9359"/>
                      </a:cubicBezTo>
                      <a:cubicBezTo>
                        <a:pt x="16074" y="9443"/>
                        <a:pt x="16157" y="9526"/>
                        <a:pt x="16240" y="9609"/>
                      </a:cubicBezTo>
                      <a:lnTo>
                        <a:pt x="16264" y="9633"/>
                      </a:lnTo>
                      <a:cubicBezTo>
                        <a:pt x="16348" y="9728"/>
                        <a:pt x="16443" y="9824"/>
                        <a:pt x="16514" y="9931"/>
                      </a:cubicBezTo>
                      <a:lnTo>
                        <a:pt x="16526" y="9931"/>
                      </a:lnTo>
                      <a:cubicBezTo>
                        <a:pt x="16610" y="10026"/>
                        <a:pt x="16693" y="10133"/>
                        <a:pt x="16764" y="10240"/>
                      </a:cubicBezTo>
                      <a:cubicBezTo>
                        <a:pt x="16848" y="10347"/>
                        <a:pt x="16907" y="10443"/>
                        <a:pt x="16979" y="10550"/>
                      </a:cubicBezTo>
                      <a:cubicBezTo>
                        <a:pt x="17026" y="10609"/>
                        <a:pt x="17062" y="10681"/>
                        <a:pt x="17098" y="10740"/>
                      </a:cubicBezTo>
                      <a:cubicBezTo>
                        <a:pt x="17133" y="10800"/>
                        <a:pt x="17169" y="10847"/>
                        <a:pt x="17205" y="10907"/>
                      </a:cubicBezTo>
                      <a:cubicBezTo>
                        <a:pt x="17217" y="10931"/>
                        <a:pt x="17229" y="10955"/>
                        <a:pt x="17252" y="10990"/>
                      </a:cubicBezTo>
                      <a:cubicBezTo>
                        <a:pt x="17300" y="11074"/>
                        <a:pt x="17348" y="11169"/>
                        <a:pt x="17395" y="11264"/>
                      </a:cubicBezTo>
                      <a:cubicBezTo>
                        <a:pt x="17407" y="11276"/>
                        <a:pt x="17407" y="11288"/>
                        <a:pt x="17419" y="11300"/>
                      </a:cubicBezTo>
                      <a:cubicBezTo>
                        <a:pt x="17479" y="11419"/>
                        <a:pt x="17526" y="11526"/>
                        <a:pt x="17586" y="11645"/>
                      </a:cubicBezTo>
                      <a:cubicBezTo>
                        <a:pt x="17586" y="11657"/>
                        <a:pt x="17586" y="11657"/>
                        <a:pt x="17586" y="11669"/>
                      </a:cubicBezTo>
                      <a:cubicBezTo>
                        <a:pt x="17705" y="11943"/>
                        <a:pt x="17812" y="12229"/>
                        <a:pt x="17895" y="12502"/>
                      </a:cubicBezTo>
                      <a:cubicBezTo>
                        <a:pt x="17895" y="12502"/>
                        <a:pt x="17895" y="12514"/>
                        <a:pt x="17895" y="12514"/>
                      </a:cubicBezTo>
                      <a:cubicBezTo>
                        <a:pt x="17919" y="12598"/>
                        <a:pt x="17943" y="12693"/>
                        <a:pt x="17967" y="12776"/>
                      </a:cubicBezTo>
                      <a:cubicBezTo>
                        <a:pt x="17967" y="12788"/>
                        <a:pt x="17967" y="12800"/>
                        <a:pt x="17967" y="12812"/>
                      </a:cubicBezTo>
                      <a:cubicBezTo>
                        <a:pt x="17991" y="12895"/>
                        <a:pt x="18003" y="12979"/>
                        <a:pt x="18014" y="13062"/>
                      </a:cubicBezTo>
                      <a:cubicBezTo>
                        <a:pt x="18026" y="13074"/>
                        <a:pt x="18026" y="13086"/>
                        <a:pt x="18026" y="13098"/>
                      </a:cubicBezTo>
                      <a:cubicBezTo>
                        <a:pt x="18038" y="13181"/>
                        <a:pt x="18050" y="13264"/>
                        <a:pt x="18062" y="13348"/>
                      </a:cubicBezTo>
                      <a:cubicBezTo>
                        <a:pt x="18062" y="13360"/>
                        <a:pt x="18062" y="13360"/>
                        <a:pt x="18062" y="13372"/>
                      </a:cubicBezTo>
                      <a:cubicBezTo>
                        <a:pt x="18074" y="13455"/>
                        <a:pt x="18086" y="13538"/>
                        <a:pt x="18086" y="13622"/>
                      </a:cubicBezTo>
                      <a:cubicBezTo>
                        <a:pt x="18086" y="13634"/>
                        <a:pt x="18086" y="13634"/>
                        <a:pt x="18086" y="13645"/>
                      </a:cubicBezTo>
                      <a:cubicBezTo>
                        <a:pt x="18098" y="13729"/>
                        <a:pt x="18098" y="13812"/>
                        <a:pt x="18098" y="13895"/>
                      </a:cubicBezTo>
                      <a:lnTo>
                        <a:pt x="18014" y="44923"/>
                      </a:lnTo>
                      <a:cubicBezTo>
                        <a:pt x="18014" y="45042"/>
                        <a:pt x="18003" y="45149"/>
                        <a:pt x="17991" y="45256"/>
                      </a:cubicBezTo>
                      <a:cubicBezTo>
                        <a:pt x="17991" y="45268"/>
                        <a:pt x="17991" y="45268"/>
                        <a:pt x="17991" y="45280"/>
                      </a:cubicBezTo>
                      <a:cubicBezTo>
                        <a:pt x="17979" y="45376"/>
                        <a:pt x="17967" y="45471"/>
                        <a:pt x="17955" y="45566"/>
                      </a:cubicBezTo>
                      <a:cubicBezTo>
                        <a:pt x="17943" y="45578"/>
                        <a:pt x="17943" y="45590"/>
                        <a:pt x="17943" y="45602"/>
                      </a:cubicBezTo>
                      <a:cubicBezTo>
                        <a:pt x="17919" y="45685"/>
                        <a:pt x="17907" y="45768"/>
                        <a:pt x="17872" y="45852"/>
                      </a:cubicBezTo>
                      <a:cubicBezTo>
                        <a:pt x="17872" y="45864"/>
                        <a:pt x="17872" y="45876"/>
                        <a:pt x="17860" y="45899"/>
                      </a:cubicBezTo>
                      <a:cubicBezTo>
                        <a:pt x="17836" y="45971"/>
                        <a:pt x="17812" y="46042"/>
                        <a:pt x="17776" y="46114"/>
                      </a:cubicBezTo>
                      <a:cubicBezTo>
                        <a:pt x="17776" y="46126"/>
                        <a:pt x="17776" y="46126"/>
                        <a:pt x="17764" y="46138"/>
                      </a:cubicBezTo>
                      <a:cubicBezTo>
                        <a:pt x="17729" y="46209"/>
                        <a:pt x="17693" y="46292"/>
                        <a:pt x="17645" y="46352"/>
                      </a:cubicBezTo>
                      <a:cubicBezTo>
                        <a:pt x="17645" y="46364"/>
                        <a:pt x="17633" y="46376"/>
                        <a:pt x="17622" y="46388"/>
                      </a:cubicBezTo>
                      <a:cubicBezTo>
                        <a:pt x="17586" y="46435"/>
                        <a:pt x="17550" y="46495"/>
                        <a:pt x="17514" y="46542"/>
                      </a:cubicBezTo>
                      <a:cubicBezTo>
                        <a:pt x="17491" y="46554"/>
                        <a:pt x="17479" y="46578"/>
                        <a:pt x="17467" y="46590"/>
                      </a:cubicBezTo>
                      <a:cubicBezTo>
                        <a:pt x="17431" y="46626"/>
                        <a:pt x="17395" y="46661"/>
                        <a:pt x="17348" y="46697"/>
                      </a:cubicBezTo>
                      <a:cubicBezTo>
                        <a:pt x="17336" y="46709"/>
                        <a:pt x="17312" y="46733"/>
                        <a:pt x="17300" y="46745"/>
                      </a:cubicBezTo>
                      <a:cubicBezTo>
                        <a:pt x="17256" y="46771"/>
                        <a:pt x="17218" y="46804"/>
                        <a:pt x="17173" y="46834"/>
                      </a:cubicBezTo>
                      <a:lnTo>
                        <a:pt x="17173" y="46834"/>
                      </a:lnTo>
                      <a:lnTo>
                        <a:pt x="18479" y="46078"/>
                      </a:lnTo>
                      <a:cubicBezTo>
                        <a:pt x="18538" y="46042"/>
                        <a:pt x="18598" y="45995"/>
                        <a:pt x="18657" y="45959"/>
                      </a:cubicBezTo>
                      <a:cubicBezTo>
                        <a:pt x="18669" y="45935"/>
                        <a:pt x="18693" y="45923"/>
                        <a:pt x="18705" y="45911"/>
                      </a:cubicBezTo>
                      <a:cubicBezTo>
                        <a:pt x="18741" y="45876"/>
                        <a:pt x="18776" y="45840"/>
                        <a:pt x="18812" y="45804"/>
                      </a:cubicBezTo>
                      <a:cubicBezTo>
                        <a:pt x="18836" y="45780"/>
                        <a:pt x="18848" y="45768"/>
                        <a:pt x="18860" y="45757"/>
                      </a:cubicBezTo>
                      <a:cubicBezTo>
                        <a:pt x="18907" y="45697"/>
                        <a:pt x="18943" y="45649"/>
                        <a:pt x="18979" y="45602"/>
                      </a:cubicBezTo>
                      <a:cubicBezTo>
                        <a:pt x="18991" y="45590"/>
                        <a:pt x="18991" y="45578"/>
                        <a:pt x="19003" y="45566"/>
                      </a:cubicBezTo>
                      <a:cubicBezTo>
                        <a:pt x="19050" y="45495"/>
                        <a:pt x="19086" y="45435"/>
                        <a:pt x="19122" y="45352"/>
                      </a:cubicBezTo>
                      <a:cubicBezTo>
                        <a:pt x="19122" y="45340"/>
                        <a:pt x="19134" y="45328"/>
                        <a:pt x="19134" y="45328"/>
                      </a:cubicBezTo>
                      <a:cubicBezTo>
                        <a:pt x="19157" y="45280"/>
                        <a:pt x="19169" y="45233"/>
                        <a:pt x="19193" y="45185"/>
                      </a:cubicBezTo>
                      <a:cubicBezTo>
                        <a:pt x="19205" y="45161"/>
                        <a:pt x="19205" y="45137"/>
                        <a:pt x="19217" y="45114"/>
                      </a:cubicBezTo>
                      <a:cubicBezTo>
                        <a:pt x="19217" y="45090"/>
                        <a:pt x="19229" y="45078"/>
                        <a:pt x="19229" y="45066"/>
                      </a:cubicBezTo>
                      <a:cubicBezTo>
                        <a:pt x="19241" y="45054"/>
                        <a:pt x="19241" y="45042"/>
                        <a:pt x="19241" y="45030"/>
                      </a:cubicBezTo>
                      <a:cubicBezTo>
                        <a:pt x="19265" y="44971"/>
                        <a:pt x="19277" y="44923"/>
                        <a:pt x="19288" y="44875"/>
                      </a:cubicBezTo>
                      <a:cubicBezTo>
                        <a:pt x="19288" y="44852"/>
                        <a:pt x="19288" y="44828"/>
                        <a:pt x="19300" y="44816"/>
                      </a:cubicBezTo>
                      <a:cubicBezTo>
                        <a:pt x="19300" y="44804"/>
                        <a:pt x="19300" y="44792"/>
                        <a:pt x="19300" y="44780"/>
                      </a:cubicBezTo>
                      <a:cubicBezTo>
                        <a:pt x="19312" y="44756"/>
                        <a:pt x="19312" y="44745"/>
                        <a:pt x="19312" y="44721"/>
                      </a:cubicBezTo>
                      <a:cubicBezTo>
                        <a:pt x="19324" y="44673"/>
                        <a:pt x="19336" y="44625"/>
                        <a:pt x="19336" y="44578"/>
                      </a:cubicBezTo>
                      <a:cubicBezTo>
                        <a:pt x="19336" y="44554"/>
                        <a:pt x="19348" y="44518"/>
                        <a:pt x="19348" y="44494"/>
                      </a:cubicBezTo>
                      <a:cubicBezTo>
                        <a:pt x="19348" y="44483"/>
                        <a:pt x="19348" y="44471"/>
                        <a:pt x="19348" y="44471"/>
                      </a:cubicBezTo>
                      <a:cubicBezTo>
                        <a:pt x="19348" y="44459"/>
                        <a:pt x="19348" y="44447"/>
                        <a:pt x="19348" y="44435"/>
                      </a:cubicBezTo>
                      <a:cubicBezTo>
                        <a:pt x="19360" y="44387"/>
                        <a:pt x="19360" y="44340"/>
                        <a:pt x="19360" y="44292"/>
                      </a:cubicBezTo>
                      <a:cubicBezTo>
                        <a:pt x="19360" y="44244"/>
                        <a:pt x="19360" y="44197"/>
                        <a:pt x="19360" y="44137"/>
                      </a:cubicBezTo>
                      <a:lnTo>
                        <a:pt x="19455" y="13110"/>
                      </a:lnTo>
                      <a:cubicBezTo>
                        <a:pt x="19455" y="13074"/>
                        <a:pt x="19455" y="13026"/>
                        <a:pt x="19455" y="12979"/>
                      </a:cubicBezTo>
                      <a:cubicBezTo>
                        <a:pt x="19443" y="12955"/>
                        <a:pt x="19443" y="12919"/>
                        <a:pt x="19443" y="12895"/>
                      </a:cubicBezTo>
                      <a:cubicBezTo>
                        <a:pt x="19443" y="12883"/>
                        <a:pt x="19443" y="12872"/>
                        <a:pt x="19443" y="12860"/>
                      </a:cubicBezTo>
                      <a:cubicBezTo>
                        <a:pt x="19443" y="12848"/>
                        <a:pt x="19443" y="12848"/>
                        <a:pt x="19443" y="12836"/>
                      </a:cubicBezTo>
                      <a:cubicBezTo>
                        <a:pt x="19443" y="12788"/>
                        <a:pt x="19431" y="12729"/>
                        <a:pt x="19431" y="12681"/>
                      </a:cubicBezTo>
                      <a:cubicBezTo>
                        <a:pt x="19431" y="12669"/>
                        <a:pt x="19431" y="12657"/>
                        <a:pt x="19431" y="12633"/>
                      </a:cubicBezTo>
                      <a:cubicBezTo>
                        <a:pt x="19419" y="12633"/>
                        <a:pt x="19419" y="12633"/>
                        <a:pt x="19419" y="12622"/>
                      </a:cubicBezTo>
                      <a:cubicBezTo>
                        <a:pt x="19419" y="12598"/>
                        <a:pt x="19419" y="12562"/>
                        <a:pt x="19419" y="12538"/>
                      </a:cubicBezTo>
                      <a:cubicBezTo>
                        <a:pt x="19407" y="12491"/>
                        <a:pt x="19396" y="12431"/>
                        <a:pt x="19396" y="12383"/>
                      </a:cubicBezTo>
                      <a:cubicBezTo>
                        <a:pt x="19384" y="12336"/>
                        <a:pt x="19372" y="12276"/>
                        <a:pt x="19372" y="12229"/>
                      </a:cubicBezTo>
                      <a:cubicBezTo>
                        <a:pt x="19360" y="12181"/>
                        <a:pt x="19348" y="12121"/>
                        <a:pt x="19336" y="12074"/>
                      </a:cubicBezTo>
                      <a:cubicBezTo>
                        <a:pt x="19324" y="12014"/>
                        <a:pt x="19312" y="11967"/>
                        <a:pt x="19300" y="11919"/>
                      </a:cubicBezTo>
                      <a:cubicBezTo>
                        <a:pt x="19288" y="11860"/>
                        <a:pt x="19265" y="11812"/>
                        <a:pt x="19253" y="11752"/>
                      </a:cubicBezTo>
                      <a:cubicBezTo>
                        <a:pt x="19241" y="11705"/>
                        <a:pt x="19229" y="11645"/>
                        <a:pt x="19205" y="11598"/>
                      </a:cubicBezTo>
                      <a:cubicBezTo>
                        <a:pt x="19193" y="11538"/>
                        <a:pt x="19169" y="11490"/>
                        <a:pt x="19157" y="11431"/>
                      </a:cubicBezTo>
                      <a:cubicBezTo>
                        <a:pt x="19146" y="11383"/>
                        <a:pt x="19122" y="11336"/>
                        <a:pt x="19110" y="11288"/>
                      </a:cubicBezTo>
                      <a:cubicBezTo>
                        <a:pt x="19086" y="11228"/>
                        <a:pt x="19062" y="11181"/>
                        <a:pt x="19050" y="11133"/>
                      </a:cubicBezTo>
                      <a:cubicBezTo>
                        <a:pt x="19026" y="11086"/>
                        <a:pt x="19015" y="11038"/>
                        <a:pt x="18991" y="10990"/>
                      </a:cubicBezTo>
                      <a:cubicBezTo>
                        <a:pt x="18979" y="10955"/>
                        <a:pt x="18955" y="10919"/>
                        <a:pt x="18943" y="10883"/>
                      </a:cubicBezTo>
                      <a:cubicBezTo>
                        <a:pt x="18943" y="10871"/>
                        <a:pt x="18943" y="10871"/>
                        <a:pt x="18931" y="10859"/>
                      </a:cubicBezTo>
                      <a:cubicBezTo>
                        <a:pt x="18931" y="10859"/>
                        <a:pt x="18931" y="10847"/>
                        <a:pt x="18931" y="10847"/>
                      </a:cubicBezTo>
                      <a:cubicBezTo>
                        <a:pt x="18907" y="10788"/>
                        <a:pt x="18884" y="10740"/>
                        <a:pt x="18860" y="10693"/>
                      </a:cubicBezTo>
                      <a:cubicBezTo>
                        <a:pt x="18836" y="10645"/>
                        <a:pt x="18812" y="10586"/>
                        <a:pt x="18788" y="10538"/>
                      </a:cubicBezTo>
                      <a:cubicBezTo>
                        <a:pt x="18776" y="10526"/>
                        <a:pt x="18776" y="10526"/>
                        <a:pt x="18776" y="10514"/>
                      </a:cubicBezTo>
                      <a:cubicBezTo>
                        <a:pt x="18765" y="10502"/>
                        <a:pt x="18765" y="10490"/>
                        <a:pt x="18753" y="10478"/>
                      </a:cubicBezTo>
                      <a:cubicBezTo>
                        <a:pt x="18729" y="10443"/>
                        <a:pt x="18717" y="10395"/>
                        <a:pt x="18693" y="10359"/>
                      </a:cubicBezTo>
                      <a:cubicBezTo>
                        <a:pt x="18657" y="10300"/>
                        <a:pt x="18634" y="10252"/>
                        <a:pt x="18598" y="10193"/>
                      </a:cubicBezTo>
                      <a:cubicBezTo>
                        <a:pt x="18586" y="10169"/>
                        <a:pt x="18574" y="10145"/>
                        <a:pt x="18562" y="10121"/>
                      </a:cubicBezTo>
                      <a:cubicBezTo>
                        <a:pt x="18550" y="10109"/>
                        <a:pt x="18550" y="10097"/>
                        <a:pt x="18538" y="10085"/>
                      </a:cubicBezTo>
                      <a:cubicBezTo>
                        <a:pt x="18515" y="10038"/>
                        <a:pt x="18479" y="10002"/>
                        <a:pt x="18455" y="9955"/>
                      </a:cubicBezTo>
                      <a:cubicBezTo>
                        <a:pt x="18419" y="9895"/>
                        <a:pt x="18372" y="9824"/>
                        <a:pt x="18336" y="9764"/>
                      </a:cubicBezTo>
                      <a:cubicBezTo>
                        <a:pt x="18324" y="9752"/>
                        <a:pt x="18324" y="9740"/>
                        <a:pt x="18312" y="9728"/>
                      </a:cubicBezTo>
                      <a:cubicBezTo>
                        <a:pt x="18253" y="9633"/>
                        <a:pt x="18193" y="9550"/>
                        <a:pt x="18122" y="9454"/>
                      </a:cubicBezTo>
                      <a:cubicBezTo>
                        <a:pt x="18074" y="9395"/>
                        <a:pt x="18038" y="9335"/>
                        <a:pt x="17991" y="9276"/>
                      </a:cubicBezTo>
                      <a:cubicBezTo>
                        <a:pt x="17955" y="9228"/>
                        <a:pt x="17919" y="9193"/>
                        <a:pt x="17872" y="9145"/>
                      </a:cubicBezTo>
                      <a:cubicBezTo>
                        <a:pt x="17872" y="9145"/>
                        <a:pt x="17872" y="9145"/>
                        <a:pt x="17872" y="9133"/>
                      </a:cubicBezTo>
                      <a:cubicBezTo>
                        <a:pt x="17836" y="9085"/>
                        <a:pt x="17800" y="9050"/>
                        <a:pt x="17753" y="9002"/>
                      </a:cubicBezTo>
                      <a:cubicBezTo>
                        <a:pt x="17717" y="8954"/>
                        <a:pt x="17681" y="8907"/>
                        <a:pt x="17633" y="8871"/>
                      </a:cubicBezTo>
                      <a:cubicBezTo>
                        <a:pt x="17633" y="8859"/>
                        <a:pt x="17622" y="8859"/>
                        <a:pt x="17622" y="8847"/>
                      </a:cubicBezTo>
                      <a:cubicBezTo>
                        <a:pt x="17610" y="8835"/>
                        <a:pt x="17610" y="8835"/>
                        <a:pt x="17598" y="8823"/>
                      </a:cubicBezTo>
                      <a:cubicBezTo>
                        <a:pt x="17574" y="8800"/>
                        <a:pt x="17538" y="8764"/>
                        <a:pt x="17514" y="8740"/>
                      </a:cubicBezTo>
                      <a:cubicBezTo>
                        <a:pt x="17467" y="8692"/>
                        <a:pt x="17431" y="8657"/>
                        <a:pt x="17383" y="8609"/>
                      </a:cubicBezTo>
                      <a:cubicBezTo>
                        <a:pt x="17372" y="8597"/>
                        <a:pt x="17360" y="8585"/>
                        <a:pt x="17348" y="8573"/>
                      </a:cubicBezTo>
                      <a:cubicBezTo>
                        <a:pt x="17336" y="8561"/>
                        <a:pt x="17324" y="8561"/>
                        <a:pt x="17312" y="8550"/>
                      </a:cubicBezTo>
                      <a:cubicBezTo>
                        <a:pt x="17300" y="8526"/>
                        <a:pt x="17276" y="8514"/>
                        <a:pt x="17252" y="8490"/>
                      </a:cubicBezTo>
                      <a:cubicBezTo>
                        <a:pt x="17205" y="8454"/>
                        <a:pt x="17169" y="8407"/>
                        <a:pt x="17121" y="8371"/>
                      </a:cubicBezTo>
                      <a:cubicBezTo>
                        <a:pt x="17098" y="8359"/>
                        <a:pt x="17074" y="8335"/>
                        <a:pt x="17062" y="8323"/>
                      </a:cubicBezTo>
                      <a:cubicBezTo>
                        <a:pt x="17050" y="8311"/>
                        <a:pt x="17038" y="8311"/>
                        <a:pt x="17026" y="8300"/>
                      </a:cubicBezTo>
                      <a:cubicBezTo>
                        <a:pt x="17014" y="8288"/>
                        <a:pt x="17002" y="8276"/>
                        <a:pt x="16979" y="8264"/>
                      </a:cubicBezTo>
                      <a:cubicBezTo>
                        <a:pt x="16943" y="8228"/>
                        <a:pt x="16895" y="8192"/>
                        <a:pt x="16848" y="8157"/>
                      </a:cubicBezTo>
                      <a:cubicBezTo>
                        <a:pt x="16824" y="8133"/>
                        <a:pt x="16788" y="8109"/>
                        <a:pt x="16752" y="8097"/>
                      </a:cubicBezTo>
                      <a:cubicBezTo>
                        <a:pt x="16752" y="8085"/>
                        <a:pt x="16740" y="8085"/>
                        <a:pt x="16740" y="8073"/>
                      </a:cubicBezTo>
                      <a:cubicBezTo>
                        <a:pt x="16729" y="8073"/>
                        <a:pt x="16729" y="8073"/>
                        <a:pt x="16717" y="8061"/>
                      </a:cubicBezTo>
                      <a:cubicBezTo>
                        <a:pt x="16681" y="8038"/>
                        <a:pt x="16633" y="8014"/>
                        <a:pt x="16586" y="7978"/>
                      </a:cubicBezTo>
                      <a:cubicBezTo>
                        <a:pt x="16550" y="7954"/>
                        <a:pt x="16502" y="7930"/>
                        <a:pt x="16467" y="7907"/>
                      </a:cubicBezTo>
                      <a:cubicBezTo>
                        <a:pt x="16455" y="7895"/>
                        <a:pt x="16443" y="7895"/>
                        <a:pt x="16431" y="7883"/>
                      </a:cubicBezTo>
                      <a:lnTo>
                        <a:pt x="3501" y="418"/>
                      </a:lnTo>
                      <a:cubicBezTo>
                        <a:pt x="3477" y="406"/>
                        <a:pt x="3441" y="382"/>
                        <a:pt x="3405" y="370"/>
                      </a:cubicBezTo>
                      <a:cubicBezTo>
                        <a:pt x="3370" y="346"/>
                        <a:pt x="3322" y="322"/>
                        <a:pt x="3286" y="299"/>
                      </a:cubicBezTo>
                      <a:cubicBezTo>
                        <a:pt x="3263" y="287"/>
                        <a:pt x="3227" y="275"/>
                        <a:pt x="3203" y="263"/>
                      </a:cubicBezTo>
                      <a:lnTo>
                        <a:pt x="3179" y="263"/>
                      </a:lnTo>
                      <a:cubicBezTo>
                        <a:pt x="3179" y="251"/>
                        <a:pt x="3167" y="251"/>
                        <a:pt x="3167" y="251"/>
                      </a:cubicBezTo>
                      <a:cubicBezTo>
                        <a:pt x="3120" y="227"/>
                        <a:pt x="3084" y="215"/>
                        <a:pt x="3036" y="191"/>
                      </a:cubicBezTo>
                      <a:cubicBezTo>
                        <a:pt x="3001" y="180"/>
                        <a:pt x="2953" y="168"/>
                        <a:pt x="2917" y="144"/>
                      </a:cubicBezTo>
                      <a:lnTo>
                        <a:pt x="2894" y="144"/>
                      </a:lnTo>
                      <a:cubicBezTo>
                        <a:pt x="2894" y="144"/>
                        <a:pt x="2882" y="144"/>
                        <a:pt x="2882" y="132"/>
                      </a:cubicBezTo>
                      <a:cubicBezTo>
                        <a:pt x="2846" y="132"/>
                        <a:pt x="2822" y="120"/>
                        <a:pt x="2798" y="108"/>
                      </a:cubicBezTo>
                      <a:cubicBezTo>
                        <a:pt x="2751" y="96"/>
                        <a:pt x="2715" y="84"/>
                        <a:pt x="2667" y="72"/>
                      </a:cubicBezTo>
                      <a:cubicBezTo>
                        <a:pt x="2655" y="72"/>
                        <a:pt x="2632" y="60"/>
                        <a:pt x="2608" y="60"/>
                      </a:cubicBezTo>
                      <a:lnTo>
                        <a:pt x="2584" y="60"/>
                      </a:lnTo>
                      <a:cubicBezTo>
                        <a:pt x="2572" y="49"/>
                        <a:pt x="2560" y="49"/>
                        <a:pt x="2548" y="49"/>
                      </a:cubicBezTo>
                      <a:cubicBezTo>
                        <a:pt x="2501" y="37"/>
                        <a:pt x="2465" y="37"/>
                        <a:pt x="2417" y="25"/>
                      </a:cubicBezTo>
                      <a:cubicBezTo>
                        <a:pt x="2393" y="25"/>
                        <a:pt x="2358" y="25"/>
                        <a:pt x="2334" y="13"/>
                      </a:cubicBezTo>
                      <a:lnTo>
                        <a:pt x="2286" y="13"/>
                      </a:lnTo>
                      <a:cubicBezTo>
                        <a:pt x="2227" y="13"/>
                        <a:pt x="2179" y="1"/>
                        <a:pt x="2143" y="1"/>
                      </a:cubicBezTo>
                      <a:close/>
                      <a:moveTo>
                        <a:pt x="17173" y="46834"/>
                      </a:moveTo>
                      <a:lnTo>
                        <a:pt x="17121" y="46864"/>
                      </a:lnTo>
                      <a:cubicBezTo>
                        <a:pt x="17140" y="46855"/>
                        <a:pt x="17157" y="46845"/>
                        <a:pt x="17173" y="46834"/>
                      </a:cubicBezTo>
                      <a:close/>
                    </a:path>
                  </a:pathLst>
                </a:custGeom>
                <a:solidFill>
                  <a:srgbClr val="47566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6" name="Google Shape;2071;p42">
                  <a:extLst>
                    <a:ext uri="{FF2B5EF4-FFF2-40B4-BE49-F238E27FC236}">
                      <a16:creationId xmlns:a16="http://schemas.microsoft.com/office/drawing/2014/main" id="{61983A6D-40C2-E3CC-313A-38C9A9AC44AF}"/>
                    </a:ext>
                  </a:extLst>
                </p:cNvPr>
                <p:cNvSpPr/>
                <p:nvPr/>
              </p:nvSpPr>
              <p:spPr>
                <a:xfrm>
                  <a:off x="3021977" y="1209665"/>
                  <a:ext cx="1250652" cy="3034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75" h="46277" extrusionOk="0">
                      <a:moveTo>
                        <a:pt x="1771" y="1"/>
                      </a:moveTo>
                      <a:cubicBezTo>
                        <a:pt x="776" y="1"/>
                        <a:pt x="93" y="788"/>
                        <a:pt x="84" y="2154"/>
                      </a:cubicBezTo>
                      <a:lnTo>
                        <a:pt x="1" y="33169"/>
                      </a:lnTo>
                      <a:cubicBezTo>
                        <a:pt x="1" y="35098"/>
                        <a:pt x="1346" y="37432"/>
                        <a:pt x="3025" y="38396"/>
                      </a:cubicBezTo>
                      <a:lnTo>
                        <a:pt x="15943" y="45862"/>
                      </a:lnTo>
                      <a:cubicBezTo>
                        <a:pt x="16434" y="46143"/>
                        <a:pt x="16896" y="46276"/>
                        <a:pt x="17306" y="46276"/>
                      </a:cubicBezTo>
                      <a:cubicBezTo>
                        <a:pt x="18300" y="46276"/>
                        <a:pt x="18983" y="45492"/>
                        <a:pt x="18991" y="44135"/>
                      </a:cubicBezTo>
                      <a:lnTo>
                        <a:pt x="19075" y="13107"/>
                      </a:lnTo>
                      <a:cubicBezTo>
                        <a:pt x="19075" y="11191"/>
                        <a:pt x="17729" y="8845"/>
                        <a:pt x="16051" y="7881"/>
                      </a:cubicBezTo>
                      <a:lnTo>
                        <a:pt x="3132" y="415"/>
                      </a:lnTo>
                      <a:cubicBezTo>
                        <a:pt x="2643" y="134"/>
                        <a:pt x="2180" y="1"/>
                        <a:pt x="17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7" name="Google Shape;2072;p42">
                  <a:extLst>
                    <a:ext uri="{FF2B5EF4-FFF2-40B4-BE49-F238E27FC236}">
                      <a16:creationId xmlns:a16="http://schemas.microsoft.com/office/drawing/2014/main" id="{E0740125-FD6D-D3B9-B308-4ADDDF15DC52}"/>
                    </a:ext>
                  </a:extLst>
                </p:cNvPr>
                <p:cNvSpPr/>
                <p:nvPr/>
              </p:nvSpPr>
              <p:spPr>
                <a:xfrm>
                  <a:off x="3519288" y="1612103"/>
                  <a:ext cx="267046" cy="188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3" h="2873" extrusionOk="0">
                      <a:moveTo>
                        <a:pt x="204" y="1"/>
                      </a:moveTo>
                      <a:cubicBezTo>
                        <a:pt x="84" y="1"/>
                        <a:pt x="0" y="98"/>
                        <a:pt x="0" y="266"/>
                      </a:cubicBezTo>
                      <a:cubicBezTo>
                        <a:pt x="0" y="492"/>
                        <a:pt x="167" y="778"/>
                        <a:pt x="369" y="897"/>
                      </a:cubicBezTo>
                      <a:lnTo>
                        <a:pt x="3703" y="2826"/>
                      </a:lnTo>
                      <a:cubicBezTo>
                        <a:pt x="3762" y="2857"/>
                        <a:pt x="3817" y="2872"/>
                        <a:pt x="3867" y="2872"/>
                      </a:cubicBezTo>
                      <a:cubicBezTo>
                        <a:pt x="3988" y="2872"/>
                        <a:pt x="4072" y="2781"/>
                        <a:pt x="4072" y="2612"/>
                      </a:cubicBezTo>
                      <a:cubicBezTo>
                        <a:pt x="4072" y="2374"/>
                        <a:pt x="3906" y="2088"/>
                        <a:pt x="3703" y="1981"/>
                      </a:cubicBezTo>
                      <a:lnTo>
                        <a:pt x="369" y="52"/>
                      </a:lnTo>
                      <a:cubicBezTo>
                        <a:pt x="310" y="17"/>
                        <a:pt x="254" y="1"/>
                        <a:pt x="20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8" name="Google Shape;2073;p42">
                  <a:extLst>
                    <a:ext uri="{FF2B5EF4-FFF2-40B4-BE49-F238E27FC236}">
                      <a16:creationId xmlns:a16="http://schemas.microsoft.com/office/drawing/2014/main" id="{B9D763D0-34F5-D26C-D952-1443F77316A7}"/>
                    </a:ext>
                  </a:extLst>
                </p:cNvPr>
                <p:cNvSpPr/>
                <p:nvPr/>
              </p:nvSpPr>
              <p:spPr>
                <a:xfrm>
                  <a:off x="3581706" y="3670452"/>
                  <a:ext cx="130474" cy="166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0" h="2545" extrusionOk="0">
                      <a:moveTo>
                        <a:pt x="556" y="0"/>
                      </a:moveTo>
                      <a:cubicBezTo>
                        <a:pt x="232" y="0"/>
                        <a:pt x="9" y="259"/>
                        <a:pt x="1" y="698"/>
                      </a:cubicBezTo>
                      <a:cubicBezTo>
                        <a:pt x="1" y="1329"/>
                        <a:pt x="441" y="2091"/>
                        <a:pt x="989" y="2412"/>
                      </a:cubicBezTo>
                      <a:cubicBezTo>
                        <a:pt x="1148" y="2502"/>
                        <a:pt x="1298" y="2545"/>
                        <a:pt x="1430" y="2545"/>
                      </a:cubicBezTo>
                      <a:cubicBezTo>
                        <a:pt x="1755" y="2545"/>
                        <a:pt x="1977" y="2289"/>
                        <a:pt x="1977" y="1841"/>
                      </a:cubicBezTo>
                      <a:cubicBezTo>
                        <a:pt x="1989" y="1210"/>
                        <a:pt x="1549" y="448"/>
                        <a:pt x="1001" y="138"/>
                      </a:cubicBezTo>
                      <a:cubicBezTo>
                        <a:pt x="841" y="44"/>
                        <a:pt x="690" y="0"/>
                        <a:pt x="5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9" name="Google Shape;2074;p42">
                  <a:extLst>
                    <a:ext uri="{FF2B5EF4-FFF2-40B4-BE49-F238E27FC236}">
                      <a16:creationId xmlns:a16="http://schemas.microsoft.com/office/drawing/2014/main" id="{3B5988E2-77E3-14D9-7D2D-0BC1E0635CA4}"/>
                    </a:ext>
                  </a:extLst>
                </p:cNvPr>
                <p:cNvSpPr/>
                <p:nvPr/>
              </p:nvSpPr>
              <p:spPr>
                <a:xfrm>
                  <a:off x="3093836" y="1546801"/>
                  <a:ext cx="1111655" cy="236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5" h="36094" extrusionOk="0">
                      <a:moveTo>
                        <a:pt x="243" y="1"/>
                      </a:moveTo>
                      <a:cubicBezTo>
                        <a:pt x="148" y="1"/>
                        <a:pt x="84" y="81"/>
                        <a:pt x="84" y="215"/>
                      </a:cubicBezTo>
                      <a:lnTo>
                        <a:pt x="0" y="26134"/>
                      </a:lnTo>
                      <a:cubicBezTo>
                        <a:pt x="0" y="26325"/>
                        <a:pt x="143" y="26563"/>
                        <a:pt x="310" y="26658"/>
                      </a:cubicBezTo>
                      <a:lnTo>
                        <a:pt x="16574" y="36052"/>
                      </a:lnTo>
                      <a:cubicBezTo>
                        <a:pt x="16623" y="36080"/>
                        <a:pt x="16670" y="36094"/>
                        <a:pt x="16712" y="36094"/>
                      </a:cubicBezTo>
                      <a:cubicBezTo>
                        <a:pt x="16812" y="36094"/>
                        <a:pt x="16883" y="36016"/>
                        <a:pt x="16883" y="35874"/>
                      </a:cubicBezTo>
                      <a:lnTo>
                        <a:pt x="16955" y="9954"/>
                      </a:lnTo>
                      <a:cubicBezTo>
                        <a:pt x="16955" y="9763"/>
                        <a:pt x="16824" y="9525"/>
                        <a:pt x="16645" y="9430"/>
                      </a:cubicBezTo>
                      <a:lnTo>
                        <a:pt x="381" y="48"/>
                      </a:lnTo>
                      <a:cubicBezTo>
                        <a:pt x="331" y="16"/>
                        <a:pt x="284" y="1"/>
                        <a:pt x="243" y="1"/>
                      </a:cubicBezTo>
                      <a:close/>
                    </a:path>
                  </a:pathLst>
                </a:custGeom>
                <a:solidFill>
                  <a:srgbClr val="F9FB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0" name="Google Shape;2075;p42">
                  <a:extLst>
                    <a:ext uri="{FF2B5EF4-FFF2-40B4-BE49-F238E27FC236}">
                      <a16:creationId xmlns:a16="http://schemas.microsoft.com/office/drawing/2014/main" id="{747F4DA2-6C65-3F21-0684-7377CC8D6C9A}"/>
                    </a:ext>
                  </a:extLst>
                </p:cNvPr>
                <p:cNvSpPr/>
                <p:nvPr/>
              </p:nvSpPr>
              <p:spPr>
                <a:xfrm>
                  <a:off x="4306134" y="2351612"/>
                  <a:ext cx="25833" cy="403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" h="6157" extrusionOk="0">
                      <a:moveTo>
                        <a:pt x="203" y="1"/>
                      </a:moveTo>
                      <a:cubicBezTo>
                        <a:pt x="96" y="1"/>
                        <a:pt x="1" y="84"/>
                        <a:pt x="1" y="191"/>
                      </a:cubicBezTo>
                      <a:lnTo>
                        <a:pt x="1" y="5954"/>
                      </a:lnTo>
                      <a:cubicBezTo>
                        <a:pt x="1" y="6061"/>
                        <a:pt x="96" y="6156"/>
                        <a:pt x="203" y="6156"/>
                      </a:cubicBezTo>
                      <a:cubicBezTo>
                        <a:pt x="298" y="6156"/>
                        <a:pt x="394" y="6061"/>
                        <a:pt x="394" y="5954"/>
                      </a:cubicBezTo>
                      <a:lnTo>
                        <a:pt x="394" y="191"/>
                      </a:lnTo>
                      <a:cubicBezTo>
                        <a:pt x="394" y="84"/>
                        <a:pt x="298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1" name="Google Shape;2076;p42">
                  <a:extLst>
                    <a:ext uri="{FF2B5EF4-FFF2-40B4-BE49-F238E27FC236}">
                      <a16:creationId xmlns:a16="http://schemas.microsoft.com/office/drawing/2014/main" id="{6CD9A39F-A4C6-B5FE-A964-E9E4EA0F0368}"/>
                    </a:ext>
                  </a:extLst>
                </p:cNvPr>
                <p:cNvSpPr/>
                <p:nvPr/>
              </p:nvSpPr>
              <p:spPr>
                <a:xfrm>
                  <a:off x="4306134" y="2822303"/>
                  <a:ext cx="25833" cy="402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" h="6145" extrusionOk="0">
                      <a:moveTo>
                        <a:pt x="203" y="1"/>
                      </a:moveTo>
                      <a:cubicBezTo>
                        <a:pt x="96" y="1"/>
                        <a:pt x="1" y="84"/>
                        <a:pt x="1" y="191"/>
                      </a:cubicBezTo>
                      <a:lnTo>
                        <a:pt x="1" y="5954"/>
                      </a:lnTo>
                      <a:cubicBezTo>
                        <a:pt x="1" y="6061"/>
                        <a:pt x="96" y="6145"/>
                        <a:pt x="203" y="6145"/>
                      </a:cubicBezTo>
                      <a:cubicBezTo>
                        <a:pt x="298" y="6145"/>
                        <a:pt x="394" y="6061"/>
                        <a:pt x="394" y="5954"/>
                      </a:cubicBezTo>
                      <a:lnTo>
                        <a:pt x="394" y="191"/>
                      </a:lnTo>
                      <a:cubicBezTo>
                        <a:pt x="394" y="84"/>
                        <a:pt x="298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2" name="Google Shape;2077;p42">
                  <a:extLst>
                    <a:ext uri="{FF2B5EF4-FFF2-40B4-BE49-F238E27FC236}">
                      <a16:creationId xmlns:a16="http://schemas.microsoft.com/office/drawing/2014/main" id="{A042934D-EC4B-E011-0D1B-8AA82620E3F9}"/>
                    </a:ext>
                  </a:extLst>
                </p:cNvPr>
                <p:cNvSpPr/>
                <p:nvPr/>
              </p:nvSpPr>
              <p:spPr>
                <a:xfrm>
                  <a:off x="4306134" y="3581874"/>
                  <a:ext cx="25833" cy="221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" h="3371" extrusionOk="0">
                      <a:moveTo>
                        <a:pt x="203" y="1"/>
                      </a:moveTo>
                      <a:cubicBezTo>
                        <a:pt x="96" y="1"/>
                        <a:pt x="1" y="84"/>
                        <a:pt x="1" y="191"/>
                      </a:cubicBezTo>
                      <a:lnTo>
                        <a:pt x="1" y="3180"/>
                      </a:lnTo>
                      <a:cubicBezTo>
                        <a:pt x="1" y="3287"/>
                        <a:pt x="96" y="3370"/>
                        <a:pt x="203" y="3370"/>
                      </a:cubicBezTo>
                      <a:cubicBezTo>
                        <a:pt x="298" y="3370"/>
                        <a:pt x="394" y="3287"/>
                        <a:pt x="394" y="3180"/>
                      </a:cubicBezTo>
                      <a:lnTo>
                        <a:pt x="394" y="191"/>
                      </a:lnTo>
                      <a:cubicBezTo>
                        <a:pt x="394" y="84"/>
                        <a:pt x="298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3" name="Google Shape;2078;p42">
                  <a:extLst>
                    <a:ext uri="{FF2B5EF4-FFF2-40B4-BE49-F238E27FC236}">
                      <a16:creationId xmlns:a16="http://schemas.microsoft.com/office/drawing/2014/main" id="{66A7AA00-6501-7A16-C136-F8527E2281C0}"/>
                    </a:ext>
                  </a:extLst>
                </p:cNvPr>
                <p:cNvSpPr/>
                <p:nvPr/>
              </p:nvSpPr>
              <p:spPr>
                <a:xfrm>
                  <a:off x="3539547" y="2270704"/>
                  <a:ext cx="199908" cy="191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915" extrusionOk="0">
                      <a:moveTo>
                        <a:pt x="845" y="1"/>
                      </a:moveTo>
                      <a:cubicBezTo>
                        <a:pt x="347" y="1"/>
                        <a:pt x="1" y="397"/>
                        <a:pt x="1" y="1080"/>
                      </a:cubicBezTo>
                      <a:cubicBezTo>
                        <a:pt x="1" y="1080"/>
                        <a:pt x="25" y="1115"/>
                        <a:pt x="84" y="1199"/>
                      </a:cubicBezTo>
                      <a:cubicBezTo>
                        <a:pt x="275" y="1485"/>
                        <a:pt x="810" y="2247"/>
                        <a:pt x="1477" y="2628"/>
                      </a:cubicBezTo>
                      <a:cubicBezTo>
                        <a:pt x="1477" y="2628"/>
                        <a:pt x="1489" y="2628"/>
                        <a:pt x="1501" y="2639"/>
                      </a:cubicBezTo>
                      <a:cubicBezTo>
                        <a:pt x="1894" y="2855"/>
                        <a:pt x="2249" y="2914"/>
                        <a:pt x="2519" y="2914"/>
                      </a:cubicBezTo>
                      <a:cubicBezTo>
                        <a:pt x="2830" y="2914"/>
                        <a:pt x="3030" y="2836"/>
                        <a:pt x="3049" y="2830"/>
                      </a:cubicBezTo>
                      <a:cubicBezTo>
                        <a:pt x="3049" y="2818"/>
                        <a:pt x="3049" y="2818"/>
                        <a:pt x="3049" y="2806"/>
                      </a:cubicBezTo>
                      <a:cubicBezTo>
                        <a:pt x="3037" y="1842"/>
                        <a:pt x="2358" y="687"/>
                        <a:pt x="1525" y="211"/>
                      </a:cubicBezTo>
                      <a:cubicBezTo>
                        <a:pt x="1281" y="68"/>
                        <a:pt x="1050" y="1"/>
                        <a:pt x="84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4" name="Google Shape;2079;p42">
                  <a:extLst>
                    <a:ext uri="{FF2B5EF4-FFF2-40B4-BE49-F238E27FC236}">
                      <a16:creationId xmlns:a16="http://schemas.microsoft.com/office/drawing/2014/main" id="{CAF94F10-61C6-5BC4-57AA-2ED830B9B948}"/>
                    </a:ext>
                  </a:extLst>
                </p:cNvPr>
                <p:cNvSpPr/>
                <p:nvPr/>
              </p:nvSpPr>
              <p:spPr>
                <a:xfrm>
                  <a:off x="3189037" y="2323222"/>
                  <a:ext cx="922827" cy="660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75" h="10077" extrusionOk="0">
                      <a:moveTo>
                        <a:pt x="198" y="1"/>
                      </a:moveTo>
                      <a:cubicBezTo>
                        <a:pt x="83" y="1"/>
                        <a:pt x="1" y="92"/>
                        <a:pt x="1" y="243"/>
                      </a:cubicBezTo>
                      <a:lnTo>
                        <a:pt x="1" y="1707"/>
                      </a:lnTo>
                      <a:cubicBezTo>
                        <a:pt x="1" y="1934"/>
                        <a:pt x="156" y="2196"/>
                        <a:pt x="346" y="2315"/>
                      </a:cubicBezTo>
                      <a:lnTo>
                        <a:pt x="13717" y="10030"/>
                      </a:lnTo>
                      <a:cubicBezTo>
                        <a:pt x="13773" y="10061"/>
                        <a:pt x="13825" y="10076"/>
                        <a:pt x="13872" y="10076"/>
                      </a:cubicBezTo>
                      <a:cubicBezTo>
                        <a:pt x="13985" y="10076"/>
                        <a:pt x="14062" y="9988"/>
                        <a:pt x="14062" y="9828"/>
                      </a:cubicBezTo>
                      <a:lnTo>
                        <a:pt x="14074" y="8363"/>
                      </a:lnTo>
                      <a:cubicBezTo>
                        <a:pt x="14074" y="8149"/>
                        <a:pt x="13919" y="7875"/>
                        <a:pt x="13729" y="7768"/>
                      </a:cubicBezTo>
                      <a:lnTo>
                        <a:pt x="358" y="53"/>
                      </a:lnTo>
                      <a:cubicBezTo>
                        <a:pt x="301" y="17"/>
                        <a:pt x="247" y="1"/>
                        <a:pt x="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5" name="Google Shape;2080;p42">
                  <a:extLst>
                    <a:ext uri="{FF2B5EF4-FFF2-40B4-BE49-F238E27FC236}">
                      <a16:creationId xmlns:a16="http://schemas.microsoft.com/office/drawing/2014/main" id="{BCA69D6C-782A-330C-C3DF-6D9B2435ACC1}"/>
                    </a:ext>
                  </a:extLst>
                </p:cNvPr>
                <p:cNvSpPr/>
                <p:nvPr/>
              </p:nvSpPr>
              <p:spPr>
                <a:xfrm>
                  <a:off x="3474769" y="2037948"/>
                  <a:ext cx="327956" cy="416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2" h="6357" extrusionOk="0">
                      <a:moveTo>
                        <a:pt x="2143" y="1239"/>
                      </a:moveTo>
                      <a:cubicBezTo>
                        <a:pt x="2269" y="1239"/>
                        <a:pt x="2410" y="1280"/>
                        <a:pt x="2560" y="1367"/>
                      </a:cubicBezTo>
                      <a:cubicBezTo>
                        <a:pt x="3072" y="1653"/>
                        <a:pt x="3489" y="2379"/>
                        <a:pt x="3477" y="2963"/>
                      </a:cubicBezTo>
                      <a:cubicBezTo>
                        <a:pt x="3477" y="3379"/>
                        <a:pt x="3265" y="3619"/>
                        <a:pt x="2958" y="3619"/>
                      </a:cubicBezTo>
                      <a:cubicBezTo>
                        <a:pt x="2834" y="3619"/>
                        <a:pt x="2695" y="3581"/>
                        <a:pt x="2549" y="3499"/>
                      </a:cubicBezTo>
                      <a:cubicBezTo>
                        <a:pt x="2037" y="3201"/>
                        <a:pt x="1632" y="2475"/>
                        <a:pt x="1632" y="1891"/>
                      </a:cubicBezTo>
                      <a:cubicBezTo>
                        <a:pt x="1632" y="1479"/>
                        <a:pt x="1840" y="1239"/>
                        <a:pt x="2143" y="1239"/>
                      </a:cubicBezTo>
                      <a:close/>
                      <a:moveTo>
                        <a:pt x="1017" y="4672"/>
                      </a:moveTo>
                      <a:cubicBezTo>
                        <a:pt x="1028" y="4688"/>
                        <a:pt x="1042" y="4710"/>
                        <a:pt x="1060" y="4737"/>
                      </a:cubicBezTo>
                      <a:cubicBezTo>
                        <a:pt x="1042" y="4710"/>
                        <a:pt x="1031" y="4690"/>
                        <a:pt x="1017" y="4672"/>
                      </a:cubicBezTo>
                      <a:close/>
                      <a:moveTo>
                        <a:pt x="1381" y="1"/>
                      </a:moveTo>
                      <a:cubicBezTo>
                        <a:pt x="890" y="1"/>
                        <a:pt x="491" y="234"/>
                        <a:pt x="251" y="665"/>
                      </a:cubicBezTo>
                      <a:cubicBezTo>
                        <a:pt x="239" y="701"/>
                        <a:pt x="215" y="736"/>
                        <a:pt x="203" y="760"/>
                      </a:cubicBezTo>
                      <a:cubicBezTo>
                        <a:pt x="120" y="939"/>
                        <a:pt x="60" y="1129"/>
                        <a:pt x="36" y="1344"/>
                      </a:cubicBezTo>
                      <a:cubicBezTo>
                        <a:pt x="13" y="1475"/>
                        <a:pt x="1" y="1617"/>
                        <a:pt x="1" y="1772"/>
                      </a:cubicBezTo>
                      <a:cubicBezTo>
                        <a:pt x="1" y="1808"/>
                        <a:pt x="1" y="1856"/>
                        <a:pt x="1" y="1903"/>
                      </a:cubicBezTo>
                      <a:cubicBezTo>
                        <a:pt x="1" y="1915"/>
                        <a:pt x="1" y="1915"/>
                        <a:pt x="1" y="1927"/>
                      </a:cubicBezTo>
                      <a:cubicBezTo>
                        <a:pt x="13" y="1975"/>
                        <a:pt x="13" y="2022"/>
                        <a:pt x="13" y="2058"/>
                      </a:cubicBezTo>
                      <a:cubicBezTo>
                        <a:pt x="13" y="2070"/>
                        <a:pt x="13" y="2082"/>
                        <a:pt x="13" y="2082"/>
                      </a:cubicBezTo>
                      <a:cubicBezTo>
                        <a:pt x="24" y="2129"/>
                        <a:pt x="24" y="2165"/>
                        <a:pt x="24" y="2225"/>
                      </a:cubicBezTo>
                      <a:cubicBezTo>
                        <a:pt x="36" y="2272"/>
                        <a:pt x="36" y="2320"/>
                        <a:pt x="48" y="2356"/>
                      </a:cubicBezTo>
                      <a:cubicBezTo>
                        <a:pt x="48" y="2368"/>
                        <a:pt x="48" y="2379"/>
                        <a:pt x="48" y="2391"/>
                      </a:cubicBezTo>
                      <a:cubicBezTo>
                        <a:pt x="60" y="2439"/>
                        <a:pt x="72" y="2487"/>
                        <a:pt x="84" y="2546"/>
                      </a:cubicBezTo>
                      <a:cubicBezTo>
                        <a:pt x="84" y="2582"/>
                        <a:pt x="96" y="2630"/>
                        <a:pt x="108" y="2665"/>
                      </a:cubicBezTo>
                      <a:cubicBezTo>
                        <a:pt x="108" y="2677"/>
                        <a:pt x="108" y="2689"/>
                        <a:pt x="120" y="2689"/>
                      </a:cubicBezTo>
                      <a:cubicBezTo>
                        <a:pt x="120" y="2737"/>
                        <a:pt x="132" y="2784"/>
                        <a:pt x="143" y="2832"/>
                      </a:cubicBezTo>
                      <a:cubicBezTo>
                        <a:pt x="155" y="2844"/>
                        <a:pt x="155" y="2844"/>
                        <a:pt x="155" y="2856"/>
                      </a:cubicBezTo>
                      <a:cubicBezTo>
                        <a:pt x="179" y="2951"/>
                        <a:pt x="203" y="3046"/>
                        <a:pt x="239" y="3141"/>
                      </a:cubicBezTo>
                      <a:cubicBezTo>
                        <a:pt x="239" y="3153"/>
                        <a:pt x="251" y="3153"/>
                        <a:pt x="251" y="3165"/>
                      </a:cubicBezTo>
                      <a:cubicBezTo>
                        <a:pt x="263" y="3213"/>
                        <a:pt x="274" y="3261"/>
                        <a:pt x="298" y="3308"/>
                      </a:cubicBezTo>
                      <a:cubicBezTo>
                        <a:pt x="298" y="3308"/>
                        <a:pt x="298" y="3320"/>
                        <a:pt x="310" y="3320"/>
                      </a:cubicBezTo>
                      <a:cubicBezTo>
                        <a:pt x="322" y="3368"/>
                        <a:pt x="334" y="3415"/>
                        <a:pt x="358" y="3475"/>
                      </a:cubicBezTo>
                      <a:cubicBezTo>
                        <a:pt x="382" y="3511"/>
                        <a:pt x="394" y="3558"/>
                        <a:pt x="417" y="3606"/>
                      </a:cubicBezTo>
                      <a:cubicBezTo>
                        <a:pt x="417" y="3618"/>
                        <a:pt x="429" y="3618"/>
                        <a:pt x="429" y="3630"/>
                      </a:cubicBezTo>
                      <a:cubicBezTo>
                        <a:pt x="453" y="3677"/>
                        <a:pt x="465" y="3725"/>
                        <a:pt x="501" y="3784"/>
                      </a:cubicBezTo>
                      <a:cubicBezTo>
                        <a:pt x="513" y="3820"/>
                        <a:pt x="536" y="3868"/>
                        <a:pt x="560" y="3903"/>
                      </a:cubicBezTo>
                      <a:cubicBezTo>
                        <a:pt x="560" y="3915"/>
                        <a:pt x="572" y="3927"/>
                        <a:pt x="572" y="3927"/>
                      </a:cubicBezTo>
                      <a:cubicBezTo>
                        <a:pt x="596" y="3975"/>
                        <a:pt x="620" y="4023"/>
                        <a:pt x="644" y="4058"/>
                      </a:cubicBezTo>
                      <a:cubicBezTo>
                        <a:pt x="644" y="4070"/>
                        <a:pt x="644" y="4082"/>
                        <a:pt x="655" y="4082"/>
                      </a:cubicBezTo>
                      <a:cubicBezTo>
                        <a:pt x="679" y="4130"/>
                        <a:pt x="703" y="4177"/>
                        <a:pt x="727" y="4225"/>
                      </a:cubicBezTo>
                      <a:cubicBezTo>
                        <a:pt x="751" y="4261"/>
                        <a:pt x="775" y="4308"/>
                        <a:pt x="810" y="4344"/>
                      </a:cubicBezTo>
                      <a:cubicBezTo>
                        <a:pt x="810" y="4356"/>
                        <a:pt x="810" y="4368"/>
                        <a:pt x="822" y="4380"/>
                      </a:cubicBezTo>
                      <a:cubicBezTo>
                        <a:pt x="846" y="4415"/>
                        <a:pt x="870" y="4463"/>
                        <a:pt x="905" y="4499"/>
                      </a:cubicBezTo>
                      <a:cubicBezTo>
                        <a:pt x="905" y="4511"/>
                        <a:pt x="905" y="4511"/>
                        <a:pt x="917" y="4523"/>
                      </a:cubicBezTo>
                      <a:cubicBezTo>
                        <a:pt x="941" y="4558"/>
                        <a:pt x="965" y="4594"/>
                        <a:pt x="1001" y="4654"/>
                      </a:cubicBezTo>
                      <a:cubicBezTo>
                        <a:pt x="1007" y="4660"/>
                        <a:pt x="1012" y="4665"/>
                        <a:pt x="1017" y="4672"/>
                      </a:cubicBezTo>
                      <a:lnTo>
                        <a:pt x="1017" y="4672"/>
                      </a:lnTo>
                      <a:cubicBezTo>
                        <a:pt x="998" y="4644"/>
                        <a:pt x="989" y="4630"/>
                        <a:pt x="989" y="4630"/>
                      </a:cubicBezTo>
                      <a:cubicBezTo>
                        <a:pt x="989" y="3947"/>
                        <a:pt x="1335" y="3551"/>
                        <a:pt x="1833" y="3551"/>
                      </a:cubicBezTo>
                      <a:cubicBezTo>
                        <a:pt x="2038" y="3551"/>
                        <a:pt x="2269" y="3618"/>
                        <a:pt x="2513" y="3761"/>
                      </a:cubicBezTo>
                      <a:cubicBezTo>
                        <a:pt x="3346" y="4237"/>
                        <a:pt x="4025" y="5392"/>
                        <a:pt x="4037" y="6356"/>
                      </a:cubicBezTo>
                      <a:cubicBezTo>
                        <a:pt x="4049" y="6356"/>
                        <a:pt x="4061" y="6344"/>
                        <a:pt x="4084" y="6344"/>
                      </a:cubicBezTo>
                      <a:cubicBezTo>
                        <a:pt x="4108" y="6332"/>
                        <a:pt x="4132" y="6320"/>
                        <a:pt x="4168" y="6309"/>
                      </a:cubicBezTo>
                      <a:lnTo>
                        <a:pt x="4180" y="6297"/>
                      </a:lnTo>
                      <a:cubicBezTo>
                        <a:pt x="4204" y="6285"/>
                        <a:pt x="4227" y="6273"/>
                        <a:pt x="4251" y="6261"/>
                      </a:cubicBezTo>
                      <a:cubicBezTo>
                        <a:pt x="4251" y="6261"/>
                        <a:pt x="4263" y="6261"/>
                        <a:pt x="4263" y="6249"/>
                      </a:cubicBezTo>
                      <a:cubicBezTo>
                        <a:pt x="4287" y="6237"/>
                        <a:pt x="4311" y="6225"/>
                        <a:pt x="4346" y="6201"/>
                      </a:cubicBezTo>
                      <a:cubicBezTo>
                        <a:pt x="4370" y="6189"/>
                        <a:pt x="4394" y="6166"/>
                        <a:pt x="4418" y="6154"/>
                      </a:cubicBezTo>
                      <a:cubicBezTo>
                        <a:pt x="4418" y="6154"/>
                        <a:pt x="4418" y="6142"/>
                        <a:pt x="4418" y="6142"/>
                      </a:cubicBezTo>
                      <a:cubicBezTo>
                        <a:pt x="4442" y="6130"/>
                        <a:pt x="4465" y="6106"/>
                        <a:pt x="4489" y="6082"/>
                      </a:cubicBezTo>
                      <a:cubicBezTo>
                        <a:pt x="4489" y="6082"/>
                        <a:pt x="4501" y="6082"/>
                        <a:pt x="4501" y="6070"/>
                      </a:cubicBezTo>
                      <a:cubicBezTo>
                        <a:pt x="4525" y="6058"/>
                        <a:pt x="4537" y="6035"/>
                        <a:pt x="4561" y="6011"/>
                      </a:cubicBezTo>
                      <a:cubicBezTo>
                        <a:pt x="4561" y="6011"/>
                        <a:pt x="4573" y="6011"/>
                        <a:pt x="4573" y="5999"/>
                      </a:cubicBezTo>
                      <a:cubicBezTo>
                        <a:pt x="4585" y="5975"/>
                        <a:pt x="4608" y="5951"/>
                        <a:pt x="4632" y="5928"/>
                      </a:cubicBezTo>
                      <a:cubicBezTo>
                        <a:pt x="4644" y="5904"/>
                        <a:pt x="4668" y="5880"/>
                        <a:pt x="4680" y="5856"/>
                      </a:cubicBezTo>
                      <a:cubicBezTo>
                        <a:pt x="4692" y="5844"/>
                        <a:pt x="4692" y="5844"/>
                        <a:pt x="4692" y="5844"/>
                      </a:cubicBezTo>
                      <a:cubicBezTo>
                        <a:pt x="4715" y="5808"/>
                        <a:pt x="4727" y="5785"/>
                        <a:pt x="4739" y="5761"/>
                      </a:cubicBezTo>
                      <a:cubicBezTo>
                        <a:pt x="4739" y="5749"/>
                        <a:pt x="4751" y="5749"/>
                        <a:pt x="4751" y="5749"/>
                      </a:cubicBezTo>
                      <a:cubicBezTo>
                        <a:pt x="4763" y="5713"/>
                        <a:pt x="4775" y="5689"/>
                        <a:pt x="4799" y="5642"/>
                      </a:cubicBezTo>
                      <a:cubicBezTo>
                        <a:pt x="4811" y="5618"/>
                        <a:pt x="4823" y="5582"/>
                        <a:pt x="4846" y="5547"/>
                      </a:cubicBezTo>
                      <a:cubicBezTo>
                        <a:pt x="4858" y="5511"/>
                        <a:pt x="4870" y="5487"/>
                        <a:pt x="4882" y="5451"/>
                      </a:cubicBezTo>
                      <a:cubicBezTo>
                        <a:pt x="4882" y="5439"/>
                        <a:pt x="4882" y="5439"/>
                        <a:pt x="4882" y="5427"/>
                      </a:cubicBezTo>
                      <a:cubicBezTo>
                        <a:pt x="4894" y="5404"/>
                        <a:pt x="4906" y="5368"/>
                        <a:pt x="4918" y="5332"/>
                      </a:cubicBezTo>
                      <a:cubicBezTo>
                        <a:pt x="4918" y="5320"/>
                        <a:pt x="4918" y="5320"/>
                        <a:pt x="4918" y="5308"/>
                      </a:cubicBezTo>
                      <a:cubicBezTo>
                        <a:pt x="4930" y="5273"/>
                        <a:pt x="4930" y="5237"/>
                        <a:pt x="4942" y="5189"/>
                      </a:cubicBezTo>
                      <a:cubicBezTo>
                        <a:pt x="4954" y="5154"/>
                        <a:pt x="4954" y="5118"/>
                        <a:pt x="4966" y="5070"/>
                      </a:cubicBezTo>
                      <a:cubicBezTo>
                        <a:pt x="4977" y="5023"/>
                        <a:pt x="4977" y="4987"/>
                        <a:pt x="4977" y="4951"/>
                      </a:cubicBezTo>
                      <a:cubicBezTo>
                        <a:pt x="4977" y="4939"/>
                        <a:pt x="4977" y="4939"/>
                        <a:pt x="4977" y="4927"/>
                      </a:cubicBezTo>
                      <a:cubicBezTo>
                        <a:pt x="4989" y="4892"/>
                        <a:pt x="4989" y="4844"/>
                        <a:pt x="4989" y="4808"/>
                      </a:cubicBezTo>
                      <a:cubicBezTo>
                        <a:pt x="4989" y="4796"/>
                        <a:pt x="4989" y="4796"/>
                        <a:pt x="4989" y="4785"/>
                      </a:cubicBezTo>
                      <a:cubicBezTo>
                        <a:pt x="4989" y="4737"/>
                        <a:pt x="5001" y="4701"/>
                        <a:pt x="5001" y="4654"/>
                      </a:cubicBezTo>
                      <a:cubicBezTo>
                        <a:pt x="5001" y="4499"/>
                        <a:pt x="4989" y="4356"/>
                        <a:pt x="4966" y="4201"/>
                      </a:cubicBezTo>
                      <a:cubicBezTo>
                        <a:pt x="4942" y="3939"/>
                        <a:pt x="4882" y="3677"/>
                        <a:pt x="4799" y="3415"/>
                      </a:cubicBezTo>
                      <a:cubicBezTo>
                        <a:pt x="4775" y="3320"/>
                        <a:pt x="4739" y="3213"/>
                        <a:pt x="4692" y="3106"/>
                      </a:cubicBezTo>
                      <a:cubicBezTo>
                        <a:pt x="4668" y="3034"/>
                        <a:pt x="4644" y="2975"/>
                        <a:pt x="4620" y="2903"/>
                      </a:cubicBezTo>
                      <a:cubicBezTo>
                        <a:pt x="4180" y="1844"/>
                        <a:pt x="3394" y="855"/>
                        <a:pt x="2501" y="344"/>
                      </a:cubicBezTo>
                      <a:cubicBezTo>
                        <a:pt x="2099" y="111"/>
                        <a:pt x="1718" y="1"/>
                        <a:pt x="13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6" name="Google Shape;2081;p42">
                  <a:extLst>
                    <a:ext uri="{FF2B5EF4-FFF2-40B4-BE49-F238E27FC236}">
                      <a16:creationId xmlns:a16="http://schemas.microsoft.com/office/drawing/2014/main" id="{515115E3-6DB4-843B-79E8-19ECEB16D22B}"/>
                    </a:ext>
                  </a:extLst>
                </p:cNvPr>
                <p:cNvSpPr/>
                <p:nvPr/>
              </p:nvSpPr>
              <p:spPr>
                <a:xfrm>
                  <a:off x="3581706" y="2119183"/>
                  <a:ext cx="121885" cy="156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9" h="2381" extrusionOk="0">
                      <a:moveTo>
                        <a:pt x="512" y="0"/>
                      </a:moveTo>
                      <a:cubicBezTo>
                        <a:pt x="209" y="0"/>
                        <a:pt x="1" y="240"/>
                        <a:pt x="1" y="652"/>
                      </a:cubicBezTo>
                      <a:cubicBezTo>
                        <a:pt x="1" y="1236"/>
                        <a:pt x="406" y="1962"/>
                        <a:pt x="918" y="2260"/>
                      </a:cubicBezTo>
                      <a:cubicBezTo>
                        <a:pt x="1064" y="2342"/>
                        <a:pt x="1203" y="2380"/>
                        <a:pt x="1327" y="2380"/>
                      </a:cubicBezTo>
                      <a:cubicBezTo>
                        <a:pt x="1634" y="2380"/>
                        <a:pt x="1846" y="2140"/>
                        <a:pt x="1846" y="1724"/>
                      </a:cubicBezTo>
                      <a:cubicBezTo>
                        <a:pt x="1858" y="1140"/>
                        <a:pt x="1441" y="414"/>
                        <a:pt x="929" y="128"/>
                      </a:cubicBezTo>
                      <a:cubicBezTo>
                        <a:pt x="779" y="41"/>
                        <a:pt x="638" y="0"/>
                        <a:pt x="51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7" name="Google Shape;2082;p42">
                  <a:extLst>
                    <a:ext uri="{FF2B5EF4-FFF2-40B4-BE49-F238E27FC236}">
                      <a16:creationId xmlns:a16="http://schemas.microsoft.com/office/drawing/2014/main" id="{8BE73940-2DDE-DB31-0F6D-0D84284DA623}"/>
                    </a:ext>
                  </a:extLst>
                </p:cNvPr>
                <p:cNvSpPr/>
                <p:nvPr/>
              </p:nvSpPr>
              <p:spPr>
                <a:xfrm>
                  <a:off x="3188316" y="2532047"/>
                  <a:ext cx="922762" cy="660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74" h="10071" extrusionOk="0">
                      <a:moveTo>
                        <a:pt x="202" y="0"/>
                      </a:moveTo>
                      <a:cubicBezTo>
                        <a:pt x="90" y="0"/>
                        <a:pt x="12" y="89"/>
                        <a:pt x="12" y="249"/>
                      </a:cubicBezTo>
                      <a:lnTo>
                        <a:pt x="0" y="1701"/>
                      </a:lnTo>
                      <a:cubicBezTo>
                        <a:pt x="0" y="1928"/>
                        <a:pt x="155" y="2190"/>
                        <a:pt x="345" y="2309"/>
                      </a:cubicBezTo>
                      <a:lnTo>
                        <a:pt x="13716" y="10024"/>
                      </a:lnTo>
                      <a:cubicBezTo>
                        <a:pt x="13772" y="10055"/>
                        <a:pt x="13825" y="10070"/>
                        <a:pt x="13873" y="10070"/>
                      </a:cubicBezTo>
                      <a:cubicBezTo>
                        <a:pt x="13990" y="10070"/>
                        <a:pt x="14073" y="9982"/>
                        <a:pt x="14073" y="9822"/>
                      </a:cubicBezTo>
                      <a:lnTo>
                        <a:pt x="14073" y="8369"/>
                      </a:lnTo>
                      <a:cubicBezTo>
                        <a:pt x="14073" y="8143"/>
                        <a:pt x="13918" y="7869"/>
                        <a:pt x="13728" y="7762"/>
                      </a:cubicBezTo>
                      <a:lnTo>
                        <a:pt x="357" y="46"/>
                      </a:lnTo>
                      <a:cubicBezTo>
                        <a:pt x="302" y="15"/>
                        <a:pt x="249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8" name="Google Shape;2083;p42">
                  <a:extLst>
                    <a:ext uri="{FF2B5EF4-FFF2-40B4-BE49-F238E27FC236}">
                      <a16:creationId xmlns:a16="http://schemas.microsoft.com/office/drawing/2014/main" id="{61E3D749-0F20-4A3C-DA9C-590F71791B94}"/>
                    </a:ext>
                  </a:extLst>
                </p:cNvPr>
                <p:cNvSpPr/>
                <p:nvPr/>
              </p:nvSpPr>
              <p:spPr>
                <a:xfrm>
                  <a:off x="3407631" y="3024964"/>
                  <a:ext cx="392734" cy="325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0" h="4964" extrusionOk="0">
                      <a:moveTo>
                        <a:pt x="469" y="1"/>
                      </a:moveTo>
                      <a:cubicBezTo>
                        <a:pt x="199" y="1"/>
                        <a:pt x="13" y="217"/>
                        <a:pt x="13" y="589"/>
                      </a:cubicBezTo>
                      <a:lnTo>
                        <a:pt x="13" y="922"/>
                      </a:lnTo>
                      <a:cubicBezTo>
                        <a:pt x="1" y="1446"/>
                        <a:pt x="370" y="2089"/>
                        <a:pt x="834" y="2351"/>
                      </a:cubicBezTo>
                      <a:lnTo>
                        <a:pt x="5156" y="4851"/>
                      </a:lnTo>
                      <a:cubicBezTo>
                        <a:pt x="5287" y="4927"/>
                        <a:pt x="5411" y="4963"/>
                        <a:pt x="5522" y="4963"/>
                      </a:cubicBezTo>
                      <a:cubicBezTo>
                        <a:pt x="5792" y="4963"/>
                        <a:pt x="5981" y="4747"/>
                        <a:pt x="5990" y="4375"/>
                      </a:cubicBezTo>
                      <a:lnTo>
                        <a:pt x="5990" y="4042"/>
                      </a:lnTo>
                      <a:cubicBezTo>
                        <a:pt x="5990" y="3518"/>
                        <a:pt x="5620" y="2875"/>
                        <a:pt x="5156" y="2613"/>
                      </a:cubicBezTo>
                      <a:lnTo>
                        <a:pt x="834" y="113"/>
                      </a:lnTo>
                      <a:cubicBezTo>
                        <a:pt x="703" y="37"/>
                        <a:pt x="579" y="1"/>
                        <a:pt x="4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9" name="Google Shape;2084;p42">
                  <a:extLst>
                    <a:ext uri="{FF2B5EF4-FFF2-40B4-BE49-F238E27FC236}">
                      <a16:creationId xmlns:a16="http://schemas.microsoft.com/office/drawing/2014/main" id="{7AFE74C5-3B34-5C9E-3FB2-B27813110480}"/>
                    </a:ext>
                  </a:extLst>
                </p:cNvPr>
                <p:cNvSpPr/>
                <p:nvPr/>
              </p:nvSpPr>
              <p:spPr>
                <a:xfrm>
                  <a:off x="2812825" y="4335216"/>
                  <a:ext cx="644045" cy="383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3" h="5847" extrusionOk="0">
                      <a:moveTo>
                        <a:pt x="4905" y="0"/>
                      </a:moveTo>
                      <a:cubicBezTo>
                        <a:pt x="2191" y="0"/>
                        <a:pt x="0" y="1310"/>
                        <a:pt x="0" y="2929"/>
                      </a:cubicBezTo>
                      <a:cubicBezTo>
                        <a:pt x="0" y="4537"/>
                        <a:pt x="2191" y="5846"/>
                        <a:pt x="4905" y="5846"/>
                      </a:cubicBezTo>
                      <a:cubicBezTo>
                        <a:pt x="7620" y="5846"/>
                        <a:pt x="9823" y="4537"/>
                        <a:pt x="9823" y="2929"/>
                      </a:cubicBezTo>
                      <a:cubicBezTo>
                        <a:pt x="9823" y="1310"/>
                        <a:pt x="7620" y="0"/>
                        <a:pt x="490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0" name="Google Shape;2085;p42">
                  <a:extLst>
                    <a:ext uri="{FF2B5EF4-FFF2-40B4-BE49-F238E27FC236}">
                      <a16:creationId xmlns:a16="http://schemas.microsoft.com/office/drawing/2014/main" id="{950162CD-E882-8CB7-8E34-F9029F40D466}"/>
                    </a:ext>
                  </a:extLst>
                </p:cNvPr>
                <p:cNvSpPr/>
                <p:nvPr/>
              </p:nvSpPr>
              <p:spPr>
                <a:xfrm>
                  <a:off x="3426382" y="3108232"/>
                  <a:ext cx="70286" cy="1177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2" h="1796" extrusionOk="0">
                      <a:moveTo>
                        <a:pt x="615" y="0"/>
                      </a:moveTo>
                      <a:cubicBezTo>
                        <a:pt x="465" y="0"/>
                        <a:pt x="141" y="616"/>
                        <a:pt x="119" y="724"/>
                      </a:cubicBezTo>
                      <a:cubicBezTo>
                        <a:pt x="96" y="843"/>
                        <a:pt x="0" y="1355"/>
                        <a:pt x="0" y="1355"/>
                      </a:cubicBezTo>
                      <a:cubicBezTo>
                        <a:pt x="0" y="1355"/>
                        <a:pt x="143" y="1796"/>
                        <a:pt x="536" y="1796"/>
                      </a:cubicBezTo>
                      <a:cubicBezTo>
                        <a:pt x="536" y="1796"/>
                        <a:pt x="834" y="1605"/>
                        <a:pt x="905" y="1510"/>
                      </a:cubicBezTo>
                      <a:cubicBezTo>
                        <a:pt x="977" y="1415"/>
                        <a:pt x="1072" y="843"/>
                        <a:pt x="977" y="819"/>
                      </a:cubicBezTo>
                      <a:cubicBezTo>
                        <a:pt x="974" y="818"/>
                        <a:pt x="971" y="818"/>
                        <a:pt x="968" y="818"/>
                      </a:cubicBezTo>
                      <a:cubicBezTo>
                        <a:pt x="877" y="818"/>
                        <a:pt x="810" y="1188"/>
                        <a:pt x="810" y="1188"/>
                      </a:cubicBezTo>
                      <a:cubicBezTo>
                        <a:pt x="810" y="1188"/>
                        <a:pt x="786" y="164"/>
                        <a:pt x="655" y="21"/>
                      </a:cubicBezTo>
                      <a:cubicBezTo>
                        <a:pt x="644" y="7"/>
                        <a:pt x="630" y="0"/>
                        <a:pt x="615" y="0"/>
                      </a:cubicBezTo>
                      <a:close/>
                    </a:path>
                  </a:pathLst>
                </a:custGeom>
                <a:solidFill>
                  <a:srgbClr val="FF9D6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1" name="Google Shape;2086;p42">
                  <a:extLst>
                    <a:ext uri="{FF2B5EF4-FFF2-40B4-BE49-F238E27FC236}">
                      <a16:creationId xmlns:a16="http://schemas.microsoft.com/office/drawing/2014/main" id="{F7474316-8059-9292-F8AF-840AC792C77D}"/>
                    </a:ext>
                  </a:extLst>
                </p:cNvPr>
                <p:cNvSpPr/>
                <p:nvPr/>
              </p:nvSpPr>
              <p:spPr>
                <a:xfrm>
                  <a:off x="2921335" y="3190451"/>
                  <a:ext cx="549631" cy="355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3" h="5417" extrusionOk="0">
                      <a:moveTo>
                        <a:pt x="7763" y="1"/>
                      </a:moveTo>
                      <a:cubicBezTo>
                        <a:pt x="7736" y="1"/>
                        <a:pt x="7708" y="2"/>
                        <a:pt x="7680" y="6"/>
                      </a:cubicBezTo>
                      <a:cubicBezTo>
                        <a:pt x="7287" y="53"/>
                        <a:pt x="5727" y="1720"/>
                        <a:pt x="4501" y="2506"/>
                      </a:cubicBezTo>
                      <a:cubicBezTo>
                        <a:pt x="4501" y="2506"/>
                        <a:pt x="1584" y="3173"/>
                        <a:pt x="762" y="3494"/>
                      </a:cubicBezTo>
                      <a:cubicBezTo>
                        <a:pt x="762" y="3494"/>
                        <a:pt x="0" y="4268"/>
                        <a:pt x="536" y="5197"/>
                      </a:cubicBezTo>
                      <a:cubicBezTo>
                        <a:pt x="625" y="5351"/>
                        <a:pt x="800" y="5416"/>
                        <a:pt x="1033" y="5416"/>
                      </a:cubicBezTo>
                      <a:cubicBezTo>
                        <a:pt x="2202" y="5416"/>
                        <a:pt x="4814" y="3770"/>
                        <a:pt x="5132" y="3482"/>
                      </a:cubicBezTo>
                      <a:cubicBezTo>
                        <a:pt x="5525" y="3137"/>
                        <a:pt x="8096" y="839"/>
                        <a:pt x="8239" y="542"/>
                      </a:cubicBezTo>
                      <a:cubicBezTo>
                        <a:pt x="8383" y="276"/>
                        <a:pt x="8116" y="1"/>
                        <a:pt x="776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2" name="Google Shape;2087;p42">
                  <a:extLst>
                    <a:ext uri="{FF2B5EF4-FFF2-40B4-BE49-F238E27FC236}">
                      <a16:creationId xmlns:a16="http://schemas.microsoft.com/office/drawing/2014/main" id="{7DDC1EC5-7065-75E0-EF6E-FFB63A271953}"/>
                    </a:ext>
                  </a:extLst>
                </p:cNvPr>
                <p:cNvSpPr/>
                <p:nvPr/>
              </p:nvSpPr>
              <p:spPr>
                <a:xfrm>
                  <a:off x="2996997" y="4441038"/>
                  <a:ext cx="141817" cy="100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3" h="1539" extrusionOk="0">
                      <a:moveTo>
                        <a:pt x="1804" y="1"/>
                      </a:moveTo>
                      <a:cubicBezTo>
                        <a:pt x="1787" y="1"/>
                        <a:pt x="1769" y="2"/>
                        <a:pt x="1751" y="5"/>
                      </a:cubicBezTo>
                      <a:cubicBezTo>
                        <a:pt x="1561" y="53"/>
                        <a:pt x="1013" y="386"/>
                        <a:pt x="763" y="386"/>
                      </a:cubicBezTo>
                      <a:cubicBezTo>
                        <a:pt x="501" y="386"/>
                        <a:pt x="144" y="446"/>
                        <a:pt x="61" y="684"/>
                      </a:cubicBezTo>
                      <a:cubicBezTo>
                        <a:pt x="61" y="684"/>
                        <a:pt x="1" y="1148"/>
                        <a:pt x="84" y="1339"/>
                      </a:cubicBezTo>
                      <a:cubicBezTo>
                        <a:pt x="139" y="1449"/>
                        <a:pt x="303" y="1538"/>
                        <a:pt x="477" y="1538"/>
                      </a:cubicBezTo>
                      <a:cubicBezTo>
                        <a:pt x="566" y="1538"/>
                        <a:pt x="658" y="1515"/>
                        <a:pt x="739" y="1458"/>
                      </a:cubicBezTo>
                      <a:cubicBezTo>
                        <a:pt x="965" y="1291"/>
                        <a:pt x="1370" y="875"/>
                        <a:pt x="1370" y="875"/>
                      </a:cubicBezTo>
                      <a:cubicBezTo>
                        <a:pt x="1370" y="875"/>
                        <a:pt x="2037" y="517"/>
                        <a:pt x="2108" y="327"/>
                      </a:cubicBezTo>
                      <a:cubicBezTo>
                        <a:pt x="2162" y="154"/>
                        <a:pt x="1981" y="1"/>
                        <a:pt x="18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3" name="Google Shape;2088;p42">
                  <a:extLst>
                    <a:ext uri="{FF2B5EF4-FFF2-40B4-BE49-F238E27FC236}">
                      <a16:creationId xmlns:a16="http://schemas.microsoft.com/office/drawing/2014/main" id="{91313973-0806-8912-FD11-4F17E9A9539A}"/>
                    </a:ext>
                  </a:extLst>
                </p:cNvPr>
                <p:cNvSpPr/>
                <p:nvPr/>
              </p:nvSpPr>
              <p:spPr>
                <a:xfrm>
                  <a:off x="2955625" y="3839479"/>
                  <a:ext cx="128114" cy="673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4" h="10278" extrusionOk="0">
                      <a:moveTo>
                        <a:pt x="1" y="1"/>
                      </a:moveTo>
                      <a:cubicBezTo>
                        <a:pt x="1" y="1"/>
                        <a:pt x="584" y="9728"/>
                        <a:pt x="668" y="10002"/>
                      </a:cubicBezTo>
                      <a:cubicBezTo>
                        <a:pt x="707" y="10160"/>
                        <a:pt x="957" y="10277"/>
                        <a:pt x="1196" y="10277"/>
                      </a:cubicBezTo>
                      <a:cubicBezTo>
                        <a:pt x="1391" y="10277"/>
                        <a:pt x="1580" y="10200"/>
                        <a:pt x="1644" y="10002"/>
                      </a:cubicBezTo>
                      <a:cubicBezTo>
                        <a:pt x="1727" y="9716"/>
                        <a:pt x="1954" y="727"/>
                        <a:pt x="1954" y="727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4" name="Google Shape;2089;p42">
                  <a:extLst>
                    <a:ext uri="{FF2B5EF4-FFF2-40B4-BE49-F238E27FC236}">
                      <a16:creationId xmlns:a16="http://schemas.microsoft.com/office/drawing/2014/main" id="{F08A4DA9-14AC-43BA-9FB1-68F8470FF010}"/>
                    </a:ext>
                  </a:extLst>
                </p:cNvPr>
                <p:cNvSpPr/>
                <p:nvPr/>
              </p:nvSpPr>
              <p:spPr>
                <a:xfrm>
                  <a:off x="3125045" y="4481230"/>
                  <a:ext cx="149947" cy="99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7" h="1521" extrusionOk="0">
                      <a:moveTo>
                        <a:pt x="1827" y="1"/>
                      </a:moveTo>
                      <a:cubicBezTo>
                        <a:pt x="1778" y="1"/>
                        <a:pt x="1728" y="7"/>
                        <a:pt x="1679" y="24"/>
                      </a:cubicBezTo>
                      <a:cubicBezTo>
                        <a:pt x="1416" y="115"/>
                        <a:pt x="1075" y="406"/>
                        <a:pt x="709" y="406"/>
                      </a:cubicBezTo>
                      <a:cubicBezTo>
                        <a:pt x="695" y="406"/>
                        <a:pt x="681" y="405"/>
                        <a:pt x="667" y="405"/>
                      </a:cubicBezTo>
                      <a:cubicBezTo>
                        <a:pt x="658" y="404"/>
                        <a:pt x="649" y="404"/>
                        <a:pt x="639" y="404"/>
                      </a:cubicBezTo>
                      <a:cubicBezTo>
                        <a:pt x="377" y="404"/>
                        <a:pt x="152" y="562"/>
                        <a:pt x="60" y="643"/>
                      </a:cubicBezTo>
                      <a:cubicBezTo>
                        <a:pt x="24" y="678"/>
                        <a:pt x="1" y="714"/>
                        <a:pt x="1" y="762"/>
                      </a:cubicBezTo>
                      <a:cubicBezTo>
                        <a:pt x="1" y="893"/>
                        <a:pt x="13" y="1190"/>
                        <a:pt x="84" y="1309"/>
                      </a:cubicBezTo>
                      <a:cubicBezTo>
                        <a:pt x="157" y="1415"/>
                        <a:pt x="318" y="1520"/>
                        <a:pt x="519" y="1520"/>
                      </a:cubicBezTo>
                      <a:cubicBezTo>
                        <a:pt x="613" y="1520"/>
                        <a:pt x="716" y="1497"/>
                        <a:pt x="822" y="1440"/>
                      </a:cubicBezTo>
                      <a:cubicBezTo>
                        <a:pt x="1096" y="1297"/>
                        <a:pt x="1929" y="666"/>
                        <a:pt x="2096" y="535"/>
                      </a:cubicBezTo>
                      <a:cubicBezTo>
                        <a:pt x="2203" y="452"/>
                        <a:pt x="2251" y="345"/>
                        <a:pt x="2275" y="262"/>
                      </a:cubicBezTo>
                      <a:cubicBezTo>
                        <a:pt x="2287" y="190"/>
                        <a:pt x="2251" y="119"/>
                        <a:pt x="2179" y="83"/>
                      </a:cubicBezTo>
                      <a:cubicBezTo>
                        <a:pt x="2093" y="48"/>
                        <a:pt x="1961" y="1"/>
                        <a:pt x="182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5" name="Google Shape;2090;p42">
                  <a:extLst>
                    <a:ext uri="{FF2B5EF4-FFF2-40B4-BE49-F238E27FC236}">
                      <a16:creationId xmlns:a16="http://schemas.microsoft.com/office/drawing/2014/main" id="{A230C66D-F6F0-9A9D-18BA-0A2F137496FF}"/>
                    </a:ext>
                  </a:extLst>
                </p:cNvPr>
                <p:cNvSpPr/>
                <p:nvPr/>
              </p:nvSpPr>
              <p:spPr>
                <a:xfrm>
                  <a:off x="3000931" y="3817121"/>
                  <a:ext cx="213152" cy="7323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1" h="11170" extrusionOk="0">
                      <a:moveTo>
                        <a:pt x="2626" y="0"/>
                      </a:moveTo>
                      <a:cubicBezTo>
                        <a:pt x="2512" y="0"/>
                        <a:pt x="2393" y="19"/>
                        <a:pt x="2275" y="56"/>
                      </a:cubicBezTo>
                      <a:cubicBezTo>
                        <a:pt x="2122" y="47"/>
                        <a:pt x="1954" y="42"/>
                        <a:pt x="1781" y="42"/>
                      </a:cubicBezTo>
                      <a:cubicBezTo>
                        <a:pt x="997" y="42"/>
                        <a:pt x="111" y="162"/>
                        <a:pt x="72" y="699"/>
                      </a:cubicBezTo>
                      <a:cubicBezTo>
                        <a:pt x="1" y="1675"/>
                        <a:pt x="453" y="2378"/>
                        <a:pt x="893" y="2842"/>
                      </a:cubicBezTo>
                      <a:cubicBezTo>
                        <a:pt x="1227" y="3199"/>
                        <a:pt x="1441" y="3866"/>
                        <a:pt x="1536" y="4199"/>
                      </a:cubicBezTo>
                      <a:cubicBezTo>
                        <a:pt x="1608" y="6771"/>
                        <a:pt x="1786" y="10403"/>
                        <a:pt x="1894" y="10760"/>
                      </a:cubicBezTo>
                      <a:cubicBezTo>
                        <a:pt x="1976" y="11035"/>
                        <a:pt x="2222" y="11169"/>
                        <a:pt x="2455" y="11169"/>
                      </a:cubicBezTo>
                      <a:cubicBezTo>
                        <a:pt x="2696" y="11169"/>
                        <a:pt x="2923" y="11026"/>
                        <a:pt x="2941" y="10748"/>
                      </a:cubicBezTo>
                      <a:cubicBezTo>
                        <a:pt x="3120" y="8902"/>
                        <a:pt x="3251" y="449"/>
                        <a:pt x="3251" y="449"/>
                      </a:cubicBezTo>
                      <a:cubicBezTo>
                        <a:pt x="3216" y="150"/>
                        <a:pt x="2946" y="0"/>
                        <a:pt x="26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6" name="Google Shape;2091;p42">
                  <a:extLst>
                    <a:ext uri="{FF2B5EF4-FFF2-40B4-BE49-F238E27FC236}">
                      <a16:creationId xmlns:a16="http://schemas.microsoft.com/office/drawing/2014/main" id="{B7C91F5B-DB3C-01F9-6B3A-144814A0E0E3}"/>
                    </a:ext>
                  </a:extLst>
                </p:cNvPr>
                <p:cNvSpPr/>
                <p:nvPr/>
              </p:nvSpPr>
              <p:spPr>
                <a:xfrm>
                  <a:off x="2940021" y="3398357"/>
                  <a:ext cx="296747" cy="510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7788" extrusionOk="0">
                      <a:moveTo>
                        <a:pt x="1571" y="1"/>
                      </a:moveTo>
                      <a:cubicBezTo>
                        <a:pt x="764" y="1"/>
                        <a:pt x="477" y="323"/>
                        <a:pt x="477" y="323"/>
                      </a:cubicBezTo>
                      <a:cubicBezTo>
                        <a:pt x="477" y="323"/>
                        <a:pt x="1" y="883"/>
                        <a:pt x="1" y="1645"/>
                      </a:cubicBezTo>
                      <a:cubicBezTo>
                        <a:pt x="1" y="2395"/>
                        <a:pt x="168" y="3121"/>
                        <a:pt x="227" y="3538"/>
                      </a:cubicBezTo>
                      <a:cubicBezTo>
                        <a:pt x="287" y="3943"/>
                        <a:pt x="132" y="6253"/>
                        <a:pt x="132" y="6253"/>
                      </a:cubicBezTo>
                      <a:cubicBezTo>
                        <a:pt x="108" y="7217"/>
                        <a:pt x="1001" y="7622"/>
                        <a:pt x="1834" y="7753"/>
                      </a:cubicBezTo>
                      <a:cubicBezTo>
                        <a:pt x="1980" y="7776"/>
                        <a:pt x="2146" y="7787"/>
                        <a:pt x="2319" y="7787"/>
                      </a:cubicBezTo>
                      <a:cubicBezTo>
                        <a:pt x="3122" y="7787"/>
                        <a:pt x="4102" y="7547"/>
                        <a:pt x="4180" y="7146"/>
                      </a:cubicBezTo>
                      <a:cubicBezTo>
                        <a:pt x="4180" y="7146"/>
                        <a:pt x="4275" y="6241"/>
                        <a:pt x="4406" y="4217"/>
                      </a:cubicBezTo>
                      <a:cubicBezTo>
                        <a:pt x="4525" y="2204"/>
                        <a:pt x="4156" y="1228"/>
                        <a:pt x="4156" y="1228"/>
                      </a:cubicBezTo>
                      <a:cubicBezTo>
                        <a:pt x="3608" y="347"/>
                        <a:pt x="2406" y="97"/>
                        <a:pt x="2406" y="97"/>
                      </a:cubicBezTo>
                      <a:cubicBezTo>
                        <a:pt x="2080" y="28"/>
                        <a:pt x="1804" y="1"/>
                        <a:pt x="15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7" name="Google Shape;2092;p42">
                  <a:extLst>
                    <a:ext uri="{FF2B5EF4-FFF2-40B4-BE49-F238E27FC236}">
                      <a16:creationId xmlns:a16="http://schemas.microsoft.com/office/drawing/2014/main" id="{74995EFB-A6CB-CA8A-2356-61DC966C4CAB}"/>
                    </a:ext>
                  </a:extLst>
                </p:cNvPr>
                <p:cNvSpPr/>
                <p:nvPr/>
              </p:nvSpPr>
              <p:spPr>
                <a:xfrm>
                  <a:off x="3022174" y="3329907"/>
                  <a:ext cx="115460" cy="114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1" h="1751" extrusionOk="0">
                      <a:moveTo>
                        <a:pt x="652" y="0"/>
                      </a:moveTo>
                      <a:cubicBezTo>
                        <a:pt x="416" y="0"/>
                        <a:pt x="180" y="31"/>
                        <a:pt x="22" y="69"/>
                      </a:cubicBezTo>
                      <a:cubicBezTo>
                        <a:pt x="22" y="69"/>
                        <a:pt x="141" y="808"/>
                        <a:pt x="22" y="1141"/>
                      </a:cubicBezTo>
                      <a:cubicBezTo>
                        <a:pt x="1" y="1288"/>
                        <a:pt x="574" y="1751"/>
                        <a:pt x="1150" y="1751"/>
                      </a:cubicBezTo>
                      <a:cubicBezTo>
                        <a:pt x="1227" y="1751"/>
                        <a:pt x="1304" y="1743"/>
                        <a:pt x="1379" y="1724"/>
                      </a:cubicBezTo>
                      <a:cubicBezTo>
                        <a:pt x="1760" y="1641"/>
                        <a:pt x="1736" y="1451"/>
                        <a:pt x="1736" y="1451"/>
                      </a:cubicBezTo>
                      <a:cubicBezTo>
                        <a:pt x="1736" y="1451"/>
                        <a:pt x="1427" y="927"/>
                        <a:pt x="1462" y="427"/>
                      </a:cubicBezTo>
                      <a:cubicBezTo>
                        <a:pt x="1493" y="98"/>
                        <a:pt x="1073" y="0"/>
                        <a:pt x="652" y="0"/>
                      </a:cubicBezTo>
                      <a:close/>
                    </a:path>
                  </a:pathLst>
                </a:custGeom>
                <a:solidFill>
                  <a:srgbClr val="FF7C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8" name="Google Shape;2093;p42">
                  <a:extLst>
                    <a:ext uri="{FF2B5EF4-FFF2-40B4-BE49-F238E27FC236}">
                      <a16:creationId xmlns:a16="http://schemas.microsoft.com/office/drawing/2014/main" id="{6C51C1EF-7B2B-9AA7-B825-8CD1FD935CE1}"/>
                    </a:ext>
                  </a:extLst>
                </p:cNvPr>
                <p:cNvSpPr/>
                <p:nvPr/>
              </p:nvSpPr>
              <p:spPr>
                <a:xfrm>
                  <a:off x="2957199" y="3122853"/>
                  <a:ext cx="227248" cy="228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3478" extrusionOk="0">
                      <a:moveTo>
                        <a:pt x="1727" y="1"/>
                      </a:moveTo>
                      <a:cubicBezTo>
                        <a:pt x="775" y="1"/>
                        <a:pt x="1" y="787"/>
                        <a:pt x="1" y="1739"/>
                      </a:cubicBezTo>
                      <a:cubicBezTo>
                        <a:pt x="1" y="2704"/>
                        <a:pt x="775" y="3477"/>
                        <a:pt x="1727" y="3477"/>
                      </a:cubicBezTo>
                      <a:cubicBezTo>
                        <a:pt x="2692" y="3477"/>
                        <a:pt x="3465" y="2704"/>
                        <a:pt x="3465" y="1739"/>
                      </a:cubicBezTo>
                      <a:cubicBezTo>
                        <a:pt x="3465" y="787"/>
                        <a:pt x="2692" y="1"/>
                        <a:pt x="1727" y="1"/>
                      </a:cubicBezTo>
                      <a:close/>
                    </a:path>
                  </a:pathLst>
                </a:custGeom>
                <a:solidFill>
                  <a:srgbClr val="FF9D6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9" name="Google Shape;2094;p42">
                  <a:extLst>
                    <a:ext uri="{FF2B5EF4-FFF2-40B4-BE49-F238E27FC236}">
                      <a16:creationId xmlns:a16="http://schemas.microsoft.com/office/drawing/2014/main" id="{A22D2216-472A-8E32-3DC0-3BFE60A8234C}"/>
                    </a:ext>
                  </a:extLst>
                </p:cNvPr>
                <p:cNvSpPr/>
                <p:nvPr/>
              </p:nvSpPr>
              <p:spPr>
                <a:xfrm>
                  <a:off x="2975950" y="3211890"/>
                  <a:ext cx="210070" cy="176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686" extrusionOk="0">
                      <a:moveTo>
                        <a:pt x="1691" y="0"/>
                      </a:moveTo>
                      <a:cubicBezTo>
                        <a:pt x="1691" y="0"/>
                        <a:pt x="1" y="1798"/>
                        <a:pt x="941" y="2048"/>
                      </a:cubicBezTo>
                      <a:cubicBezTo>
                        <a:pt x="1682" y="2219"/>
                        <a:pt x="2196" y="2686"/>
                        <a:pt x="2567" y="2686"/>
                      </a:cubicBezTo>
                      <a:cubicBezTo>
                        <a:pt x="2661" y="2686"/>
                        <a:pt x="2745" y="2656"/>
                        <a:pt x="2822" y="2584"/>
                      </a:cubicBezTo>
                      <a:cubicBezTo>
                        <a:pt x="3203" y="2239"/>
                        <a:pt x="3179" y="500"/>
                        <a:pt x="3179" y="500"/>
                      </a:cubicBezTo>
                      <a:lnTo>
                        <a:pt x="1691" y="0"/>
                      </a:lnTo>
                      <a:close/>
                    </a:path>
                  </a:pathLst>
                </a:custGeom>
                <a:solidFill>
                  <a:srgbClr val="FF9D6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0" name="Google Shape;2095;p42">
                  <a:extLst>
                    <a:ext uri="{FF2B5EF4-FFF2-40B4-BE49-F238E27FC236}">
                      <a16:creationId xmlns:a16="http://schemas.microsoft.com/office/drawing/2014/main" id="{26ACEBEF-251D-679B-B2B4-829ACFB168FA}"/>
                    </a:ext>
                  </a:extLst>
                </p:cNvPr>
                <p:cNvSpPr/>
                <p:nvPr/>
              </p:nvSpPr>
              <p:spPr>
                <a:xfrm>
                  <a:off x="3426382" y="3329121"/>
                  <a:ext cx="71859" cy="101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" h="1552" extrusionOk="0">
                      <a:moveTo>
                        <a:pt x="564" y="1"/>
                      </a:moveTo>
                      <a:cubicBezTo>
                        <a:pt x="553" y="1"/>
                        <a:pt x="543" y="4"/>
                        <a:pt x="536" y="10"/>
                      </a:cubicBezTo>
                      <a:cubicBezTo>
                        <a:pt x="441" y="93"/>
                        <a:pt x="334" y="784"/>
                        <a:pt x="334" y="784"/>
                      </a:cubicBezTo>
                      <a:cubicBezTo>
                        <a:pt x="334" y="784"/>
                        <a:pt x="147" y="538"/>
                        <a:pt x="77" y="538"/>
                      </a:cubicBezTo>
                      <a:cubicBezTo>
                        <a:pt x="70" y="538"/>
                        <a:pt x="64" y="540"/>
                        <a:pt x="60" y="546"/>
                      </a:cubicBezTo>
                      <a:cubicBezTo>
                        <a:pt x="0" y="605"/>
                        <a:pt x="167" y="1284"/>
                        <a:pt x="167" y="1284"/>
                      </a:cubicBezTo>
                      <a:cubicBezTo>
                        <a:pt x="208" y="1504"/>
                        <a:pt x="400" y="1551"/>
                        <a:pt x="551" y="1551"/>
                      </a:cubicBezTo>
                      <a:cubicBezTo>
                        <a:pt x="620" y="1551"/>
                        <a:pt x="681" y="1542"/>
                        <a:pt x="715" y="1534"/>
                      </a:cubicBezTo>
                      <a:cubicBezTo>
                        <a:pt x="822" y="1522"/>
                        <a:pt x="1096" y="712"/>
                        <a:pt x="1048" y="510"/>
                      </a:cubicBezTo>
                      <a:cubicBezTo>
                        <a:pt x="994" y="325"/>
                        <a:pt x="681" y="1"/>
                        <a:pt x="564" y="1"/>
                      </a:cubicBezTo>
                      <a:close/>
                    </a:path>
                  </a:pathLst>
                </a:custGeom>
                <a:solidFill>
                  <a:srgbClr val="FF9D6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1" name="Google Shape;2096;p42">
                  <a:extLst>
                    <a:ext uri="{FF2B5EF4-FFF2-40B4-BE49-F238E27FC236}">
                      <a16:creationId xmlns:a16="http://schemas.microsoft.com/office/drawing/2014/main" id="{1E53AED3-2392-AF02-813C-EA0CD04023FC}"/>
                    </a:ext>
                  </a:extLst>
                </p:cNvPr>
                <p:cNvSpPr/>
                <p:nvPr/>
              </p:nvSpPr>
              <p:spPr>
                <a:xfrm>
                  <a:off x="3128192" y="3407799"/>
                  <a:ext cx="351363" cy="218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9" h="3335" extrusionOk="0">
                      <a:moveTo>
                        <a:pt x="4892" y="0"/>
                      </a:moveTo>
                      <a:cubicBezTo>
                        <a:pt x="4814" y="0"/>
                        <a:pt x="4724" y="14"/>
                        <a:pt x="4620" y="48"/>
                      </a:cubicBezTo>
                      <a:cubicBezTo>
                        <a:pt x="4620" y="48"/>
                        <a:pt x="3227" y="1810"/>
                        <a:pt x="3013" y="1989"/>
                      </a:cubicBezTo>
                      <a:cubicBezTo>
                        <a:pt x="2999" y="2000"/>
                        <a:pt x="2979" y="2005"/>
                        <a:pt x="2955" y="2005"/>
                      </a:cubicBezTo>
                      <a:cubicBezTo>
                        <a:pt x="2600" y="2005"/>
                        <a:pt x="1213" y="890"/>
                        <a:pt x="811" y="890"/>
                      </a:cubicBezTo>
                      <a:cubicBezTo>
                        <a:pt x="797" y="890"/>
                        <a:pt x="785" y="891"/>
                        <a:pt x="774" y="894"/>
                      </a:cubicBezTo>
                      <a:cubicBezTo>
                        <a:pt x="774" y="894"/>
                        <a:pt x="0" y="1251"/>
                        <a:pt x="334" y="2203"/>
                      </a:cubicBezTo>
                      <a:cubicBezTo>
                        <a:pt x="583" y="2952"/>
                        <a:pt x="2125" y="3335"/>
                        <a:pt x="2941" y="3335"/>
                      </a:cubicBezTo>
                      <a:cubicBezTo>
                        <a:pt x="3176" y="3335"/>
                        <a:pt x="3351" y="3303"/>
                        <a:pt x="3417" y="3239"/>
                      </a:cubicBezTo>
                      <a:cubicBezTo>
                        <a:pt x="3703" y="2941"/>
                        <a:pt x="4989" y="1441"/>
                        <a:pt x="5358" y="298"/>
                      </a:cubicBezTo>
                      <a:cubicBezTo>
                        <a:pt x="5358" y="298"/>
                        <a:pt x="5253" y="0"/>
                        <a:pt x="489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2" name="Google Shape;2097;p42">
                  <a:extLst>
                    <a:ext uri="{FF2B5EF4-FFF2-40B4-BE49-F238E27FC236}">
                      <a16:creationId xmlns:a16="http://schemas.microsoft.com/office/drawing/2014/main" id="{C414DDF9-BD8C-61F7-A479-DB07904E5CE5}"/>
                    </a:ext>
                  </a:extLst>
                </p:cNvPr>
                <p:cNvSpPr/>
                <p:nvPr/>
              </p:nvSpPr>
              <p:spPr>
                <a:xfrm>
                  <a:off x="2928350" y="3102659"/>
                  <a:ext cx="301074" cy="295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2" h="4514" extrusionOk="0">
                      <a:moveTo>
                        <a:pt x="2434" y="0"/>
                      </a:moveTo>
                      <a:cubicBezTo>
                        <a:pt x="2346" y="0"/>
                        <a:pt x="2253" y="4"/>
                        <a:pt x="2155" y="11"/>
                      </a:cubicBezTo>
                      <a:cubicBezTo>
                        <a:pt x="1227" y="71"/>
                        <a:pt x="691" y="726"/>
                        <a:pt x="691" y="726"/>
                      </a:cubicBezTo>
                      <a:cubicBezTo>
                        <a:pt x="691" y="726"/>
                        <a:pt x="0" y="1571"/>
                        <a:pt x="119" y="2500"/>
                      </a:cubicBezTo>
                      <a:cubicBezTo>
                        <a:pt x="238" y="3428"/>
                        <a:pt x="1441" y="4000"/>
                        <a:pt x="1441" y="4000"/>
                      </a:cubicBezTo>
                      <a:cubicBezTo>
                        <a:pt x="1441" y="4000"/>
                        <a:pt x="2111" y="4513"/>
                        <a:pt x="2359" y="4513"/>
                      </a:cubicBezTo>
                      <a:cubicBezTo>
                        <a:pt x="2367" y="4513"/>
                        <a:pt x="2374" y="4513"/>
                        <a:pt x="2381" y="4512"/>
                      </a:cubicBezTo>
                      <a:cubicBezTo>
                        <a:pt x="2596" y="4476"/>
                        <a:pt x="3001" y="3738"/>
                        <a:pt x="3001" y="3738"/>
                      </a:cubicBezTo>
                      <a:lnTo>
                        <a:pt x="2786" y="3607"/>
                      </a:lnTo>
                      <a:cubicBezTo>
                        <a:pt x="2584" y="3488"/>
                        <a:pt x="2584" y="2738"/>
                        <a:pt x="2822" y="2738"/>
                      </a:cubicBezTo>
                      <a:cubicBezTo>
                        <a:pt x="3060" y="2738"/>
                        <a:pt x="3179" y="3428"/>
                        <a:pt x="3179" y="3428"/>
                      </a:cubicBezTo>
                      <a:lnTo>
                        <a:pt x="3334" y="3428"/>
                      </a:lnTo>
                      <a:cubicBezTo>
                        <a:pt x="3334" y="3428"/>
                        <a:pt x="3334" y="2797"/>
                        <a:pt x="3274" y="2381"/>
                      </a:cubicBezTo>
                      <a:cubicBezTo>
                        <a:pt x="3219" y="1994"/>
                        <a:pt x="2796" y="1782"/>
                        <a:pt x="2734" y="1753"/>
                      </a:cubicBezTo>
                      <a:lnTo>
                        <a:pt x="2734" y="1753"/>
                      </a:lnTo>
                      <a:cubicBezTo>
                        <a:pt x="2771" y="1769"/>
                        <a:pt x="2955" y="1833"/>
                        <a:pt x="3477" y="1833"/>
                      </a:cubicBezTo>
                      <a:cubicBezTo>
                        <a:pt x="4084" y="1833"/>
                        <a:pt x="4358" y="1392"/>
                        <a:pt x="4477" y="940"/>
                      </a:cubicBezTo>
                      <a:cubicBezTo>
                        <a:pt x="4592" y="504"/>
                        <a:pt x="4287" y="212"/>
                        <a:pt x="3945" y="212"/>
                      </a:cubicBezTo>
                      <a:cubicBezTo>
                        <a:pt x="3932" y="212"/>
                        <a:pt x="3919" y="213"/>
                        <a:pt x="3905" y="214"/>
                      </a:cubicBezTo>
                      <a:cubicBezTo>
                        <a:pt x="3886" y="216"/>
                        <a:pt x="3866" y="217"/>
                        <a:pt x="3846" y="217"/>
                      </a:cubicBezTo>
                      <a:cubicBezTo>
                        <a:pt x="3536" y="217"/>
                        <a:pt x="3143" y="0"/>
                        <a:pt x="24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sp>
            <p:nvSpPr>
              <p:cNvPr id="43" name="Google Shape;2099;p42">
                <a:extLst>
                  <a:ext uri="{FF2B5EF4-FFF2-40B4-BE49-F238E27FC236}">
                    <a16:creationId xmlns:a16="http://schemas.microsoft.com/office/drawing/2014/main" id="{D18FEADC-A0C3-191E-7A4C-6DA140F13B0F}"/>
                  </a:ext>
                </a:extLst>
              </p:cNvPr>
              <p:cNvSpPr txBox="1"/>
              <p:nvPr/>
            </p:nvSpPr>
            <p:spPr>
              <a:xfrm>
                <a:off x="-1695882" y="1612103"/>
                <a:ext cx="3901600" cy="31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" sz="2000" dirty="0">
                  <a:solidFill>
                    <a:schemeClr val="dk1"/>
                  </a:solidFill>
                  <a:latin typeface="Fira Sans Extra Condensed Medium"/>
                  <a:sym typeface="Fira Sans Extra Condensed Medium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" sz="2000" dirty="0">
                  <a:solidFill>
                    <a:schemeClr val="dk1"/>
                  </a:solidFill>
                  <a:latin typeface="Fira Sans Extra Condensed Medium"/>
                  <a:sym typeface="Fira Sans Extra Condensed Medium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" sz="2000" dirty="0">
                  <a:solidFill>
                    <a:schemeClr val="dk1"/>
                  </a:solidFill>
                  <a:latin typeface="Fira Sans Extra Condensed Medium"/>
                  <a:sym typeface="Fira Sans Extra Condensed Medium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" sz="2000" dirty="0">
                  <a:solidFill>
                    <a:schemeClr val="dk1"/>
                  </a:solidFill>
                  <a:latin typeface="Fira Sans Extra Condensed Medium"/>
                  <a:sym typeface="Fira Sans Extra Condensed Medium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 dirty="0">
                    <a:solidFill>
                      <a:schemeClr val="dk1"/>
                    </a:solidFill>
                    <a:latin typeface="Fira Sans Extra Condensed Medium"/>
                    <a:sym typeface="Fira Sans Extra Condensed Medium"/>
                  </a:rPr>
                  <a:t>Let’s </a:t>
                </a:r>
                <a:r>
                  <a:rPr lang="en-US" sz="2000" dirty="0">
                    <a:solidFill>
                      <a:schemeClr val="dk1"/>
                    </a:solidFill>
                    <a:latin typeface="Fira Sans Extra Condensed Medium"/>
                    <a:sym typeface="Fira Sans Extra Condensed Medium"/>
                  </a:rPr>
                  <a:t>e</a:t>
                </a:r>
                <a:r>
                  <a:rPr lang="en-US" sz="2000" dirty="0">
                    <a:solidFill>
                      <a:schemeClr val="dk1"/>
                    </a:solidFill>
                    <a:latin typeface="Fira Sans Extra Condensed Medium"/>
                  </a:rPr>
                  <a:t>mbrace innovation and empower growth in higher education through advanced technologies for efficiency and impact !!!</a:t>
                </a:r>
                <a:endParaRPr sz="2000" dirty="0">
                  <a:solidFill>
                    <a:schemeClr val="dk1"/>
                  </a:solidFill>
                  <a:latin typeface="Fira Sans Extra Condensed Medium"/>
                  <a:sym typeface="Fira Sans Extra Condensed Medium"/>
                </a:endParaRPr>
              </a:p>
            </p:txBody>
          </p:sp>
        </p:grpSp>
        <p:grpSp>
          <p:nvGrpSpPr>
            <p:cNvPr id="7" name="Google Shape;2102;p42">
              <a:extLst>
                <a:ext uri="{FF2B5EF4-FFF2-40B4-BE49-F238E27FC236}">
                  <a16:creationId xmlns:a16="http://schemas.microsoft.com/office/drawing/2014/main" id="{E7142F11-A18B-2954-C636-827286742B38}"/>
                </a:ext>
              </a:extLst>
            </p:cNvPr>
            <p:cNvGrpSpPr/>
            <p:nvPr/>
          </p:nvGrpSpPr>
          <p:grpSpPr>
            <a:xfrm>
              <a:off x="4765155" y="1158000"/>
              <a:ext cx="1566021" cy="3560575"/>
              <a:chOff x="4765155" y="1158000"/>
              <a:chExt cx="1566021" cy="3560575"/>
            </a:xfrm>
          </p:grpSpPr>
          <p:sp>
            <p:nvSpPr>
              <p:cNvPr id="8" name="Google Shape;2103;p42">
                <a:extLst>
                  <a:ext uri="{FF2B5EF4-FFF2-40B4-BE49-F238E27FC236}">
                    <a16:creationId xmlns:a16="http://schemas.microsoft.com/office/drawing/2014/main" id="{6722C016-48E9-3649-24B1-5FA21B8F2F77}"/>
                  </a:ext>
                </a:extLst>
              </p:cNvPr>
              <p:cNvSpPr/>
              <p:nvPr/>
            </p:nvSpPr>
            <p:spPr>
              <a:xfrm>
                <a:off x="4996993" y="3818236"/>
                <a:ext cx="1208494" cy="671779"/>
              </a:xfrm>
              <a:custGeom>
                <a:avLst/>
                <a:gdLst/>
                <a:ahLst/>
                <a:cxnLst/>
                <a:rect l="l" t="t" r="r" b="b"/>
                <a:pathLst>
                  <a:path w="18432" h="10246" extrusionOk="0">
                    <a:moveTo>
                      <a:pt x="14241" y="0"/>
                    </a:moveTo>
                    <a:cubicBezTo>
                      <a:pt x="13982" y="0"/>
                      <a:pt x="13723" y="57"/>
                      <a:pt x="13526" y="170"/>
                    </a:cubicBezTo>
                    <a:lnTo>
                      <a:pt x="394" y="7802"/>
                    </a:lnTo>
                    <a:cubicBezTo>
                      <a:pt x="1" y="8028"/>
                      <a:pt x="1" y="8397"/>
                      <a:pt x="394" y="8635"/>
                    </a:cubicBezTo>
                    <a:lnTo>
                      <a:pt x="3477" y="10076"/>
                    </a:lnTo>
                    <a:cubicBezTo>
                      <a:pt x="3674" y="10189"/>
                      <a:pt x="3933" y="10246"/>
                      <a:pt x="4192" y="10246"/>
                    </a:cubicBezTo>
                    <a:cubicBezTo>
                      <a:pt x="4451" y="10246"/>
                      <a:pt x="4710" y="10189"/>
                      <a:pt x="4906" y="10076"/>
                    </a:cubicBezTo>
                    <a:lnTo>
                      <a:pt x="18039" y="2444"/>
                    </a:lnTo>
                    <a:cubicBezTo>
                      <a:pt x="18432" y="2206"/>
                      <a:pt x="18432" y="1837"/>
                      <a:pt x="18027" y="1611"/>
                    </a:cubicBezTo>
                    <a:lnTo>
                      <a:pt x="14955" y="170"/>
                    </a:lnTo>
                    <a:cubicBezTo>
                      <a:pt x="14759" y="57"/>
                      <a:pt x="14500" y="0"/>
                      <a:pt x="142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" name="Google Shape;2104;p42">
                <a:extLst>
                  <a:ext uri="{FF2B5EF4-FFF2-40B4-BE49-F238E27FC236}">
                    <a16:creationId xmlns:a16="http://schemas.microsoft.com/office/drawing/2014/main" id="{1C0A2DAC-CF43-9028-2DBC-B557F7F35B8C}"/>
                  </a:ext>
                </a:extLst>
              </p:cNvPr>
              <p:cNvSpPr/>
              <p:nvPr/>
            </p:nvSpPr>
            <p:spPr>
              <a:xfrm>
                <a:off x="4765155" y="1158000"/>
                <a:ext cx="1275633" cy="3072638"/>
              </a:xfrm>
              <a:custGeom>
                <a:avLst/>
                <a:gdLst/>
                <a:ahLst/>
                <a:cxnLst/>
                <a:rect l="l" t="t" r="r" b="b"/>
                <a:pathLst>
                  <a:path w="19456" h="46864" extrusionOk="0">
                    <a:moveTo>
                      <a:pt x="19421" y="981"/>
                    </a:moveTo>
                    <a:lnTo>
                      <a:pt x="19455" y="1001"/>
                    </a:lnTo>
                    <a:cubicBezTo>
                      <a:pt x="19444" y="994"/>
                      <a:pt x="19433" y="988"/>
                      <a:pt x="19421" y="981"/>
                    </a:cubicBezTo>
                    <a:close/>
                    <a:moveTo>
                      <a:pt x="17312" y="1"/>
                    </a:moveTo>
                    <a:cubicBezTo>
                      <a:pt x="17265" y="1"/>
                      <a:pt x="17217" y="13"/>
                      <a:pt x="17169" y="13"/>
                    </a:cubicBezTo>
                    <a:lnTo>
                      <a:pt x="17122" y="13"/>
                    </a:lnTo>
                    <a:cubicBezTo>
                      <a:pt x="17086" y="25"/>
                      <a:pt x="17062" y="25"/>
                      <a:pt x="17038" y="25"/>
                    </a:cubicBezTo>
                    <a:cubicBezTo>
                      <a:pt x="16991" y="37"/>
                      <a:pt x="16955" y="37"/>
                      <a:pt x="16908" y="49"/>
                    </a:cubicBezTo>
                    <a:cubicBezTo>
                      <a:pt x="16896" y="49"/>
                      <a:pt x="16884" y="49"/>
                      <a:pt x="16872" y="60"/>
                    </a:cubicBezTo>
                    <a:lnTo>
                      <a:pt x="16836" y="60"/>
                    </a:lnTo>
                    <a:cubicBezTo>
                      <a:pt x="16824" y="60"/>
                      <a:pt x="16800" y="72"/>
                      <a:pt x="16777" y="72"/>
                    </a:cubicBezTo>
                    <a:cubicBezTo>
                      <a:pt x="16741" y="84"/>
                      <a:pt x="16693" y="96"/>
                      <a:pt x="16657" y="108"/>
                    </a:cubicBezTo>
                    <a:cubicBezTo>
                      <a:pt x="16634" y="120"/>
                      <a:pt x="16598" y="132"/>
                      <a:pt x="16574" y="132"/>
                    </a:cubicBezTo>
                    <a:cubicBezTo>
                      <a:pt x="16574" y="144"/>
                      <a:pt x="16562" y="144"/>
                      <a:pt x="16550" y="144"/>
                    </a:cubicBezTo>
                    <a:lnTo>
                      <a:pt x="16538" y="144"/>
                    </a:lnTo>
                    <a:cubicBezTo>
                      <a:pt x="16491" y="168"/>
                      <a:pt x="16455" y="180"/>
                      <a:pt x="16407" y="191"/>
                    </a:cubicBezTo>
                    <a:cubicBezTo>
                      <a:pt x="16372" y="215"/>
                      <a:pt x="16336" y="227"/>
                      <a:pt x="16288" y="251"/>
                    </a:cubicBezTo>
                    <a:cubicBezTo>
                      <a:pt x="16288" y="251"/>
                      <a:pt x="16276" y="251"/>
                      <a:pt x="16265" y="263"/>
                    </a:cubicBezTo>
                    <a:lnTo>
                      <a:pt x="16253" y="263"/>
                    </a:lnTo>
                    <a:cubicBezTo>
                      <a:pt x="16217" y="275"/>
                      <a:pt x="16193" y="287"/>
                      <a:pt x="16169" y="299"/>
                    </a:cubicBezTo>
                    <a:cubicBezTo>
                      <a:pt x="16134" y="322"/>
                      <a:pt x="16086" y="346"/>
                      <a:pt x="16050" y="370"/>
                    </a:cubicBezTo>
                    <a:cubicBezTo>
                      <a:pt x="16015" y="382"/>
                      <a:pt x="15979" y="406"/>
                      <a:pt x="15955" y="418"/>
                    </a:cubicBezTo>
                    <a:lnTo>
                      <a:pt x="3025" y="7883"/>
                    </a:lnTo>
                    <a:cubicBezTo>
                      <a:pt x="3013" y="7895"/>
                      <a:pt x="3001" y="7895"/>
                      <a:pt x="2989" y="7907"/>
                    </a:cubicBezTo>
                    <a:cubicBezTo>
                      <a:pt x="2953" y="7930"/>
                      <a:pt x="2906" y="7954"/>
                      <a:pt x="2858" y="7978"/>
                    </a:cubicBezTo>
                    <a:cubicBezTo>
                      <a:pt x="2822" y="8014"/>
                      <a:pt x="2775" y="8038"/>
                      <a:pt x="2739" y="8061"/>
                    </a:cubicBezTo>
                    <a:cubicBezTo>
                      <a:pt x="2727" y="8073"/>
                      <a:pt x="2727" y="8073"/>
                      <a:pt x="2715" y="8073"/>
                    </a:cubicBezTo>
                    <a:cubicBezTo>
                      <a:pt x="2715" y="8085"/>
                      <a:pt x="2703" y="8085"/>
                      <a:pt x="2703" y="8097"/>
                    </a:cubicBezTo>
                    <a:cubicBezTo>
                      <a:pt x="2668" y="8109"/>
                      <a:pt x="2632" y="8133"/>
                      <a:pt x="2608" y="8157"/>
                    </a:cubicBezTo>
                    <a:cubicBezTo>
                      <a:pt x="2560" y="8192"/>
                      <a:pt x="2513" y="8228"/>
                      <a:pt x="2465" y="8264"/>
                    </a:cubicBezTo>
                    <a:cubicBezTo>
                      <a:pt x="2453" y="8276"/>
                      <a:pt x="2441" y="8288"/>
                      <a:pt x="2430" y="8300"/>
                    </a:cubicBezTo>
                    <a:cubicBezTo>
                      <a:pt x="2418" y="8311"/>
                      <a:pt x="2406" y="8311"/>
                      <a:pt x="2394" y="8323"/>
                    </a:cubicBezTo>
                    <a:cubicBezTo>
                      <a:pt x="2370" y="8335"/>
                      <a:pt x="2358" y="8359"/>
                      <a:pt x="2334" y="8371"/>
                    </a:cubicBezTo>
                    <a:cubicBezTo>
                      <a:pt x="2287" y="8407"/>
                      <a:pt x="2251" y="8454"/>
                      <a:pt x="2203" y="8490"/>
                    </a:cubicBezTo>
                    <a:cubicBezTo>
                      <a:pt x="2179" y="8514"/>
                      <a:pt x="2156" y="8526"/>
                      <a:pt x="2144" y="8550"/>
                    </a:cubicBezTo>
                    <a:cubicBezTo>
                      <a:pt x="2132" y="8561"/>
                      <a:pt x="2120" y="8561"/>
                      <a:pt x="2108" y="8573"/>
                    </a:cubicBezTo>
                    <a:cubicBezTo>
                      <a:pt x="2096" y="8585"/>
                      <a:pt x="2084" y="8597"/>
                      <a:pt x="2072" y="8609"/>
                    </a:cubicBezTo>
                    <a:cubicBezTo>
                      <a:pt x="2025" y="8657"/>
                      <a:pt x="1977" y="8692"/>
                      <a:pt x="1941" y="8740"/>
                    </a:cubicBezTo>
                    <a:cubicBezTo>
                      <a:pt x="1918" y="8764"/>
                      <a:pt x="1882" y="8800"/>
                      <a:pt x="1858" y="8823"/>
                    </a:cubicBezTo>
                    <a:cubicBezTo>
                      <a:pt x="1846" y="8835"/>
                      <a:pt x="1846" y="8847"/>
                      <a:pt x="1834" y="8847"/>
                    </a:cubicBezTo>
                    <a:cubicBezTo>
                      <a:pt x="1834" y="8859"/>
                      <a:pt x="1822" y="8859"/>
                      <a:pt x="1810" y="8871"/>
                    </a:cubicBezTo>
                    <a:cubicBezTo>
                      <a:pt x="1775" y="8907"/>
                      <a:pt x="1739" y="8954"/>
                      <a:pt x="1703" y="9002"/>
                    </a:cubicBezTo>
                    <a:cubicBezTo>
                      <a:pt x="1656" y="9050"/>
                      <a:pt x="1620" y="9085"/>
                      <a:pt x="1584" y="9133"/>
                    </a:cubicBezTo>
                    <a:cubicBezTo>
                      <a:pt x="1584" y="9145"/>
                      <a:pt x="1572" y="9145"/>
                      <a:pt x="1572" y="9145"/>
                    </a:cubicBezTo>
                    <a:cubicBezTo>
                      <a:pt x="1537" y="9193"/>
                      <a:pt x="1501" y="9228"/>
                      <a:pt x="1465" y="9276"/>
                    </a:cubicBezTo>
                    <a:cubicBezTo>
                      <a:pt x="1417" y="9335"/>
                      <a:pt x="1370" y="9395"/>
                      <a:pt x="1334" y="9454"/>
                    </a:cubicBezTo>
                    <a:cubicBezTo>
                      <a:pt x="1263" y="9550"/>
                      <a:pt x="1203" y="9633"/>
                      <a:pt x="1144" y="9728"/>
                    </a:cubicBezTo>
                    <a:cubicBezTo>
                      <a:pt x="1132" y="9740"/>
                      <a:pt x="1120" y="9752"/>
                      <a:pt x="1120" y="9764"/>
                    </a:cubicBezTo>
                    <a:cubicBezTo>
                      <a:pt x="1072" y="9824"/>
                      <a:pt x="1036" y="9895"/>
                      <a:pt x="1001" y="9955"/>
                    </a:cubicBezTo>
                    <a:cubicBezTo>
                      <a:pt x="965" y="10002"/>
                      <a:pt x="941" y="10050"/>
                      <a:pt x="917" y="10085"/>
                    </a:cubicBezTo>
                    <a:cubicBezTo>
                      <a:pt x="906" y="10097"/>
                      <a:pt x="906" y="10109"/>
                      <a:pt x="894" y="10121"/>
                    </a:cubicBezTo>
                    <a:cubicBezTo>
                      <a:pt x="882" y="10145"/>
                      <a:pt x="870" y="10169"/>
                      <a:pt x="846" y="10205"/>
                    </a:cubicBezTo>
                    <a:cubicBezTo>
                      <a:pt x="822" y="10252"/>
                      <a:pt x="786" y="10300"/>
                      <a:pt x="763" y="10359"/>
                    </a:cubicBezTo>
                    <a:cubicBezTo>
                      <a:pt x="739" y="10395"/>
                      <a:pt x="715" y="10443"/>
                      <a:pt x="703" y="10478"/>
                    </a:cubicBezTo>
                    <a:cubicBezTo>
                      <a:pt x="691" y="10490"/>
                      <a:pt x="691" y="10502"/>
                      <a:pt x="679" y="10514"/>
                    </a:cubicBezTo>
                    <a:cubicBezTo>
                      <a:pt x="679" y="10526"/>
                      <a:pt x="679" y="10526"/>
                      <a:pt x="667" y="10538"/>
                    </a:cubicBezTo>
                    <a:cubicBezTo>
                      <a:pt x="644" y="10586"/>
                      <a:pt x="620" y="10645"/>
                      <a:pt x="596" y="10693"/>
                    </a:cubicBezTo>
                    <a:cubicBezTo>
                      <a:pt x="572" y="10740"/>
                      <a:pt x="548" y="10788"/>
                      <a:pt x="525" y="10847"/>
                    </a:cubicBezTo>
                    <a:cubicBezTo>
                      <a:pt x="525" y="10847"/>
                      <a:pt x="525" y="10859"/>
                      <a:pt x="513" y="10859"/>
                    </a:cubicBezTo>
                    <a:cubicBezTo>
                      <a:pt x="513" y="10871"/>
                      <a:pt x="513" y="10871"/>
                      <a:pt x="513" y="10883"/>
                    </a:cubicBezTo>
                    <a:cubicBezTo>
                      <a:pt x="489" y="10919"/>
                      <a:pt x="477" y="10955"/>
                      <a:pt x="465" y="10990"/>
                    </a:cubicBezTo>
                    <a:cubicBezTo>
                      <a:pt x="441" y="11038"/>
                      <a:pt x="429" y="11086"/>
                      <a:pt x="405" y="11133"/>
                    </a:cubicBezTo>
                    <a:cubicBezTo>
                      <a:pt x="382" y="11181"/>
                      <a:pt x="370" y="11228"/>
                      <a:pt x="346" y="11288"/>
                    </a:cubicBezTo>
                    <a:cubicBezTo>
                      <a:pt x="334" y="11336"/>
                      <a:pt x="310" y="11383"/>
                      <a:pt x="298" y="11443"/>
                    </a:cubicBezTo>
                    <a:cubicBezTo>
                      <a:pt x="274" y="11490"/>
                      <a:pt x="263" y="11538"/>
                      <a:pt x="251" y="11598"/>
                    </a:cubicBezTo>
                    <a:cubicBezTo>
                      <a:pt x="227" y="11645"/>
                      <a:pt x="215" y="11705"/>
                      <a:pt x="203" y="11752"/>
                    </a:cubicBezTo>
                    <a:cubicBezTo>
                      <a:pt x="179" y="11812"/>
                      <a:pt x="167" y="11860"/>
                      <a:pt x="155" y="11919"/>
                    </a:cubicBezTo>
                    <a:cubicBezTo>
                      <a:pt x="144" y="11967"/>
                      <a:pt x="132" y="12014"/>
                      <a:pt x="120" y="12074"/>
                    </a:cubicBezTo>
                    <a:cubicBezTo>
                      <a:pt x="108" y="12121"/>
                      <a:pt x="96" y="12181"/>
                      <a:pt x="84" y="12229"/>
                    </a:cubicBezTo>
                    <a:cubicBezTo>
                      <a:pt x="84" y="12276"/>
                      <a:pt x="72" y="12336"/>
                      <a:pt x="60" y="12383"/>
                    </a:cubicBezTo>
                    <a:cubicBezTo>
                      <a:pt x="48" y="12431"/>
                      <a:pt x="48" y="12491"/>
                      <a:pt x="36" y="12538"/>
                    </a:cubicBezTo>
                    <a:cubicBezTo>
                      <a:pt x="36" y="12562"/>
                      <a:pt x="36" y="12598"/>
                      <a:pt x="24" y="12622"/>
                    </a:cubicBezTo>
                    <a:cubicBezTo>
                      <a:pt x="24" y="12633"/>
                      <a:pt x="24" y="12633"/>
                      <a:pt x="24" y="12633"/>
                    </a:cubicBezTo>
                    <a:cubicBezTo>
                      <a:pt x="24" y="12657"/>
                      <a:pt x="24" y="12669"/>
                      <a:pt x="24" y="12681"/>
                    </a:cubicBezTo>
                    <a:cubicBezTo>
                      <a:pt x="13" y="12729"/>
                      <a:pt x="13" y="12788"/>
                      <a:pt x="13" y="12836"/>
                    </a:cubicBezTo>
                    <a:cubicBezTo>
                      <a:pt x="13" y="12848"/>
                      <a:pt x="13" y="12848"/>
                      <a:pt x="13" y="12860"/>
                    </a:cubicBezTo>
                    <a:cubicBezTo>
                      <a:pt x="13" y="12872"/>
                      <a:pt x="13" y="12883"/>
                      <a:pt x="13" y="12895"/>
                    </a:cubicBezTo>
                    <a:cubicBezTo>
                      <a:pt x="13" y="12919"/>
                      <a:pt x="1" y="12955"/>
                      <a:pt x="1" y="12979"/>
                    </a:cubicBezTo>
                    <a:cubicBezTo>
                      <a:pt x="1" y="13026"/>
                      <a:pt x="1" y="13074"/>
                      <a:pt x="1" y="13110"/>
                    </a:cubicBezTo>
                    <a:lnTo>
                      <a:pt x="96" y="44137"/>
                    </a:lnTo>
                    <a:cubicBezTo>
                      <a:pt x="96" y="44197"/>
                      <a:pt x="96" y="44244"/>
                      <a:pt x="96" y="44292"/>
                    </a:cubicBezTo>
                    <a:cubicBezTo>
                      <a:pt x="96" y="44340"/>
                      <a:pt x="96" y="44387"/>
                      <a:pt x="108" y="44435"/>
                    </a:cubicBezTo>
                    <a:cubicBezTo>
                      <a:pt x="108" y="44447"/>
                      <a:pt x="108" y="44459"/>
                      <a:pt x="108" y="44471"/>
                    </a:cubicBezTo>
                    <a:cubicBezTo>
                      <a:pt x="108" y="44471"/>
                      <a:pt x="108" y="44483"/>
                      <a:pt x="108" y="44494"/>
                    </a:cubicBezTo>
                    <a:cubicBezTo>
                      <a:pt x="108" y="44518"/>
                      <a:pt x="120" y="44554"/>
                      <a:pt x="120" y="44578"/>
                    </a:cubicBezTo>
                    <a:cubicBezTo>
                      <a:pt x="120" y="44625"/>
                      <a:pt x="132" y="44673"/>
                      <a:pt x="144" y="44721"/>
                    </a:cubicBezTo>
                    <a:cubicBezTo>
                      <a:pt x="144" y="44745"/>
                      <a:pt x="144" y="44756"/>
                      <a:pt x="155" y="44780"/>
                    </a:cubicBezTo>
                    <a:cubicBezTo>
                      <a:pt x="155" y="44792"/>
                      <a:pt x="155" y="44804"/>
                      <a:pt x="155" y="44816"/>
                    </a:cubicBezTo>
                    <a:cubicBezTo>
                      <a:pt x="167" y="44828"/>
                      <a:pt x="167" y="44852"/>
                      <a:pt x="167" y="44875"/>
                    </a:cubicBezTo>
                    <a:cubicBezTo>
                      <a:pt x="179" y="44923"/>
                      <a:pt x="191" y="44971"/>
                      <a:pt x="215" y="45030"/>
                    </a:cubicBezTo>
                    <a:cubicBezTo>
                      <a:pt x="215" y="45042"/>
                      <a:pt x="215" y="45054"/>
                      <a:pt x="227" y="45066"/>
                    </a:cubicBezTo>
                    <a:cubicBezTo>
                      <a:pt x="227" y="45078"/>
                      <a:pt x="227" y="45090"/>
                      <a:pt x="239" y="45114"/>
                    </a:cubicBezTo>
                    <a:cubicBezTo>
                      <a:pt x="251" y="45137"/>
                      <a:pt x="251" y="45161"/>
                      <a:pt x="263" y="45185"/>
                    </a:cubicBezTo>
                    <a:cubicBezTo>
                      <a:pt x="286" y="45233"/>
                      <a:pt x="298" y="45280"/>
                      <a:pt x="322" y="45328"/>
                    </a:cubicBezTo>
                    <a:cubicBezTo>
                      <a:pt x="322" y="45328"/>
                      <a:pt x="334" y="45340"/>
                      <a:pt x="334" y="45352"/>
                    </a:cubicBezTo>
                    <a:cubicBezTo>
                      <a:pt x="370" y="45435"/>
                      <a:pt x="405" y="45495"/>
                      <a:pt x="453" y="45566"/>
                    </a:cubicBezTo>
                    <a:cubicBezTo>
                      <a:pt x="465" y="45578"/>
                      <a:pt x="465" y="45590"/>
                      <a:pt x="477" y="45602"/>
                    </a:cubicBezTo>
                    <a:cubicBezTo>
                      <a:pt x="513" y="45649"/>
                      <a:pt x="548" y="45697"/>
                      <a:pt x="584" y="45757"/>
                    </a:cubicBezTo>
                    <a:cubicBezTo>
                      <a:pt x="608" y="45768"/>
                      <a:pt x="620" y="45780"/>
                      <a:pt x="632" y="45804"/>
                    </a:cubicBezTo>
                    <a:cubicBezTo>
                      <a:pt x="667" y="45840"/>
                      <a:pt x="715" y="45876"/>
                      <a:pt x="751" y="45911"/>
                    </a:cubicBezTo>
                    <a:cubicBezTo>
                      <a:pt x="763" y="45923"/>
                      <a:pt x="786" y="45935"/>
                      <a:pt x="798" y="45959"/>
                    </a:cubicBezTo>
                    <a:cubicBezTo>
                      <a:pt x="858" y="45995"/>
                      <a:pt x="917" y="46042"/>
                      <a:pt x="977" y="46078"/>
                    </a:cubicBezTo>
                    <a:lnTo>
                      <a:pt x="2263" y="46823"/>
                    </a:lnTo>
                    <a:lnTo>
                      <a:pt x="2263" y="46823"/>
                    </a:lnTo>
                    <a:cubicBezTo>
                      <a:pt x="2222" y="46796"/>
                      <a:pt x="2187" y="46768"/>
                      <a:pt x="2156" y="46745"/>
                    </a:cubicBezTo>
                    <a:cubicBezTo>
                      <a:pt x="2132" y="46733"/>
                      <a:pt x="2120" y="46709"/>
                      <a:pt x="2108" y="46697"/>
                    </a:cubicBezTo>
                    <a:cubicBezTo>
                      <a:pt x="2060" y="46661"/>
                      <a:pt x="2025" y="46626"/>
                      <a:pt x="1989" y="46590"/>
                    </a:cubicBezTo>
                    <a:cubicBezTo>
                      <a:pt x="1977" y="46578"/>
                      <a:pt x="1953" y="46554"/>
                      <a:pt x="1941" y="46542"/>
                    </a:cubicBezTo>
                    <a:cubicBezTo>
                      <a:pt x="1906" y="46495"/>
                      <a:pt x="1858" y="46435"/>
                      <a:pt x="1822" y="46388"/>
                    </a:cubicBezTo>
                    <a:cubicBezTo>
                      <a:pt x="1822" y="46376"/>
                      <a:pt x="1810" y="46364"/>
                      <a:pt x="1810" y="46352"/>
                    </a:cubicBezTo>
                    <a:cubicBezTo>
                      <a:pt x="1763" y="46292"/>
                      <a:pt x="1727" y="46209"/>
                      <a:pt x="1691" y="46138"/>
                    </a:cubicBezTo>
                    <a:cubicBezTo>
                      <a:pt x="1679" y="46126"/>
                      <a:pt x="1679" y="46126"/>
                      <a:pt x="1679" y="46114"/>
                    </a:cubicBezTo>
                    <a:cubicBezTo>
                      <a:pt x="1644" y="46042"/>
                      <a:pt x="1620" y="45971"/>
                      <a:pt x="1596" y="45899"/>
                    </a:cubicBezTo>
                    <a:cubicBezTo>
                      <a:pt x="1584" y="45888"/>
                      <a:pt x="1584" y="45864"/>
                      <a:pt x="1572" y="45852"/>
                    </a:cubicBezTo>
                    <a:cubicBezTo>
                      <a:pt x="1548" y="45768"/>
                      <a:pt x="1525" y="45685"/>
                      <a:pt x="1513" y="45602"/>
                    </a:cubicBezTo>
                    <a:cubicBezTo>
                      <a:pt x="1513" y="45590"/>
                      <a:pt x="1513" y="45578"/>
                      <a:pt x="1501" y="45566"/>
                    </a:cubicBezTo>
                    <a:cubicBezTo>
                      <a:pt x="1489" y="45471"/>
                      <a:pt x="1477" y="45376"/>
                      <a:pt x="1465" y="45280"/>
                    </a:cubicBezTo>
                    <a:cubicBezTo>
                      <a:pt x="1465" y="45268"/>
                      <a:pt x="1465" y="45268"/>
                      <a:pt x="1465" y="45256"/>
                    </a:cubicBezTo>
                    <a:cubicBezTo>
                      <a:pt x="1453" y="45149"/>
                      <a:pt x="1441" y="45042"/>
                      <a:pt x="1441" y="44923"/>
                    </a:cubicBezTo>
                    <a:lnTo>
                      <a:pt x="1358" y="13907"/>
                    </a:lnTo>
                    <a:cubicBezTo>
                      <a:pt x="1358" y="13812"/>
                      <a:pt x="1358" y="13729"/>
                      <a:pt x="1370" y="13645"/>
                    </a:cubicBezTo>
                    <a:cubicBezTo>
                      <a:pt x="1370" y="13634"/>
                      <a:pt x="1370" y="13634"/>
                      <a:pt x="1370" y="13622"/>
                    </a:cubicBezTo>
                    <a:cubicBezTo>
                      <a:pt x="1370" y="13538"/>
                      <a:pt x="1382" y="13455"/>
                      <a:pt x="1394" y="13372"/>
                    </a:cubicBezTo>
                    <a:cubicBezTo>
                      <a:pt x="1394" y="13360"/>
                      <a:pt x="1394" y="13360"/>
                      <a:pt x="1394" y="13348"/>
                    </a:cubicBezTo>
                    <a:cubicBezTo>
                      <a:pt x="1406" y="13264"/>
                      <a:pt x="1417" y="13181"/>
                      <a:pt x="1429" y="13098"/>
                    </a:cubicBezTo>
                    <a:cubicBezTo>
                      <a:pt x="1429" y="13086"/>
                      <a:pt x="1429" y="13074"/>
                      <a:pt x="1429" y="13062"/>
                    </a:cubicBezTo>
                    <a:cubicBezTo>
                      <a:pt x="1453" y="12979"/>
                      <a:pt x="1465" y="12895"/>
                      <a:pt x="1489" y="12812"/>
                    </a:cubicBezTo>
                    <a:cubicBezTo>
                      <a:pt x="1489" y="12800"/>
                      <a:pt x="1489" y="12788"/>
                      <a:pt x="1489" y="12776"/>
                    </a:cubicBezTo>
                    <a:cubicBezTo>
                      <a:pt x="1513" y="12693"/>
                      <a:pt x="1537" y="12598"/>
                      <a:pt x="1560" y="12514"/>
                    </a:cubicBezTo>
                    <a:cubicBezTo>
                      <a:pt x="1560" y="12514"/>
                      <a:pt x="1560" y="12502"/>
                      <a:pt x="1560" y="12502"/>
                    </a:cubicBezTo>
                    <a:cubicBezTo>
                      <a:pt x="1644" y="12229"/>
                      <a:pt x="1739" y="11943"/>
                      <a:pt x="1870" y="11669"/>
                    </a:cubicBezTo>
                    <a:cubicBezTo>
                      <a:pt x="1870" y="11657"/>
                      <a:pt x="1870" y="11657"/>
                      <a:pt x="1870" y="11645"/>
                    </a:cubicBezTo>
                    <a:cubicBezTo>
                      <a:pt x="1929" y="11538"/>
                      <a:pt x="1977" y="11419"/>
                      <a:pt x="2037" y="11300"/>
                    </a:cubicBezTo>
                    <a:cubicBezTo>
                      <a:pt x="2049" y="11288"/>
                      <a:pt x="2049" y="11276"/>
                      <a:pt x="2049" y="11264"/>
                    </a:cubicBezTo>
                    <a:cubicBezTo>
                      <a:pt x="2096" y="11169"/>
                      <a:pt x="2156" y="11074"/>
                      <a:pt x="2203" y="10990"/>
                    </a:cubicBezTo>
                    <a:cubicBezTo>
                      <a:pt x="2215" y="10955"/>
                      <a:pt x="2239" y="10931"/>
                      <a:pt x="2251" y="10907"/>
                    </a:cubicBezTo>
                    <a:cubicBezTo>
                      <a:pt x="2287" y="10847"/>
                      <a:pt x="2322" y="10800"/>
                      <a:pt x="2346" y="10740"/>
                    </a:cubicBezTo>
                    <a:cubicBezTo>
                      <a:pt x="2394" y="10681"/>
                      <a:pt x="2430" y="10609"/>
                      <a:pt x="2477" y="10550"/>
                    </a:cubicBezTo>
                    <a:cubicBezTo>
                      <a:pt x="2537" y="10443"/>
                      <a:pt x="2608" y="10347"/>
                      <a:pt x="2680" y="10240"/>
                    </a:cubicBezTo>
                    <a:cubicBezTo>
                      <a:pt x="2763" y="10133"/>
                      <a:pt x="2846" y="10026"/>
                      <a:pt x="2930" y="9931"/>
                    </a:cubicBezTo>
                    <a:cubicBezTo>
                      <a:pt x="3013" y="9824"/>
                      <a:pt x="3108" y="9728"/>
                      <a:pt x="3192" y="9633"/>
                    </a:cubicBezTo>
                    <a:lnTo>
                      <a:pt x="3215" y="9609"/>
                    </a:lnTo>
                    <a:cubicBezTo>
                      <a:pt x="3299" y="9526"/>
                      <a:pt x="3382" y="9443"/>
                      <a:pt x="3465" y="9359"/>
                    </a:cubicBezTo>
                    <a:cubicBezTo>
                      <a:pt x="3477" y="9359"/>
                      <a:pt x="3477" y="9347"/>
                      <a:pt x="3489" y="9335"/>
                    </a:cubicBezTo>
                    <a:cubicBezTo>
                      <a:pt x="3573" y="9252"/>
                      <a:pt x="3668" y="9181"/>
                      <a:pt x="3751" y="9109"/>
                    </a:cubicBezTo>
                    <a:cubicBezTo>
                      <a:pt x="3763" y="9097"/>
                      <a:pt x="3775" y="9097"/>
                      <a:pt x="3775" y="9085"/>
                    </a:cubicBezTo>
                    <a:cubicBezTo>
                      <a:pt x="3870" y="9014"/>
                      <a:pt x="3965" y="8942"/>
                      <a:pt x="4061" y="8883"/>
                    </a:cubicBezTo>
                    <a:cubicBezTo>
                      <a:pt x="4061" y="8871"/>
                      <a:pt x="4061" y="8871"/>
                      <a:pt x="4073" y="8871"/>
                    </a:cubicBezTo>
                    <a:cubicBezTo>
                      <a:pt x="4168" y="8800"/>
                      <a:pt x="4275" y="8728"/>
                      <a:pt x="4370" y="8669"/>
                    </a:cubicBezTo>
                    <a:lnTo>
                      <a:pt x="17300" y="1203"/>
                    </a:lnTo>
                    <a:cubicBezTo>
                      <a:pt x="17408" y="1156"/>
                      <a:pt x="17503" y="1096"/>
                      <a:pt x="17598" y="1049"/>
                    </a:cubicBezTo>
                    <a:lnTo>
                      <a:pt x="17622" y="1049"/>
                    </a:lnTo>
                    <a:cubicBezTo>
                      <a:pt x="17717" y="1001"/>
                      <a:pt x="17812" y="965"/>
                      <a:pt x="17908" y="930"/>
                    </a:cubicBezTo>
                    <a:cubicBezTo>
                      <a:pt x="17920" y="930"/>
                      <a:pt x="17920" y="930"/>
                      <a:pt x="17931" y="918"/>
                    </a:cubicBezTo>
                    <a:cubicBezTo>
                      <a:pt x="18015" y="894"/>
                      <a:pt x="18110" y="870"/>
                      <a:pt x="18193" y="846"/>
                    </a:cubicBezTo>
                    <a:lnTo>
                      <a:pt x="18217" y="846"/>
                    </a:lnTo>
                    <a:cubicBezTo>
                      <a:pt x="18312" y="822"/>
                      <a:pt x="18396" y="811"/>
                      <a:pt x="18467" y="799"/>
                    </a:cubicBezTo>
                    <a:lnTo>
                      <a:pt x="18777" y="799"/>
                    </a:lnTo>
                    <a:cubicBezTo>
                      <a:pt x="18860" y="799"/>
                      <a:pt x="18932" y="811"/>
                      <a:pt x="19003" y="822"/>
                    </a:cubicBezTo>
                    <a:cubicBezTo>
                      <a:pt x="19015" y="834"/>
                      <a:pt x="19027" y="834"/>
                      <a:pt x="19039" y="834"/>
                    </a:cubicBezTo>
                    <a:cubicBezTo>
                      <a:pt x="19110" y="858"/>
                      <a:pt x="19170" y="870"/>
                      <a:pt x="19229" y="894"/>
                    </a:cubicBezTo>
                    <a:cubicBezTo>
                      <a:pt x="19241" y="894"/>
                      <a:pt x="19253" y="906"/>
                      <a:pt x="19265" y="906"/>
                    </a:cubicBezTo>
                    <a:cubicBezTo>
                      <a:pt x="19313" y="925"/>
                      <a:pt x="19370" y="953"/>
                      <a:pt x="19421" y="981"/>
                    </a:cubicBezTo>
                    <a:lnTo>
                      <a:pt x="19421" y="981"/>
                    </a:lnTo>
                    <a:lnTo>
                      <a:pt x="18098" y="215"/>
                    </a:lnTo>
                    <a:cubicBezTo>
                      <a:pt x="18039" y="180"/>
                      <a:pt x="17979" y="144"/>
                      <a:pt x="17908" y="120"/>
                    </a:cubicBezTo>
                    <a:cubicBezTo>
                      <a:pt x="17896" y="108"/>
                      <a:pt x="17884" y="108"/>
                      <a:pt x="17872" y="108"/>
                    </a:cubicBezTo>
                    <a:cubicBezTo>
                      <a:pt x="17872" y="108"/>
                      <a:pt x="17860" y="96"/>
                      <a:pt x="17860" y="96"/>
                    </a:cubicBezTo>
                    <a:cubicBezTo>
                      <a:pt x="17800" y="72"/>
                      <a:pt x="17741" y="60"/>
                      <a:pt x="17693" y="49"/>
                    </a:cubicBezTo>
                    <a:cubicBezTo>
                      <a:pt x="17670" y="49"/>
                      <a:pt x="17658" y="49"/>
                      <a:pt x="17646" y="37"/>
                    </a:cubicBezTo>
                    <a:cubicBezTo>
                      <a:pt x="17586" y="25"/>
                      <a:pt x="17527" y="25"/>
                      <a:pt x="17467" y="13"/>
                    </a:cubicBezTo>
                    <a:lnTo>
                      <a:pt x="17372" y="13"/>
                    </a:lnTo>
                    <a:cubicBezTo>
                      <a:pt x="17360" y="13"/>
                      <a:pt x="17336" y="1"/>
                      <a:pt x="17312" y="1"/>
                    </a:cubicBezTo>
                    <a:close/>
                    <a:moveTo>
                      <a:pt x="2263" y="46823"/>
                    </a:moveTo>
                    <a:lnTo>
                      <a:pt x="2263" y="46823"/>
                    </a:lnTo>
                    <a:cubicBezTo>
                      <a:pt x="2285" y="46837"/>
                      <a:pt x="2309" y="46851"/>
                      <a:pt x="2334" y="46864"/>
                    </a:cubicBezTo>
                    <a:lnTo>
                      <a:pt x="2263" y="46823"/>
                    </a:lnTo>
                    <a:close/>
                  </a:path>
                </a:pathLst>
              </a:custGeom>
              <a:solidFill>
                <a:srgbClr val="4756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" name="Google Shape;2105;p42">
                <a:extLst>
                  <a:ext uri="{FF2B5EF4-FFF2-40B4-BE49-F238E27FC236}">
                    <a16:creationId xmlns:a16="http://schemas.microsoft.com/office/drawing/2014/main" id="{64968763-E615-380C-3D6A-F7CCA3F972C4}"/>
                  </a:ext>
                </a:extLst>
              </p:cNvPr>
              <p:cNvSpPr/>
              <p:nvPr/>
            </p:nvSpPr>
            <p:spPr>
              <a:xfrm>
                <a:off x="4853405" y="1209665"/>
                <a:ext cx="1251374" cy="3034152"/>
              </a:xfrm>
              <a:custGeom>
                <a:avLst/>
                <a:gdLst/>
                <a:ahLst/>
                <a:cxnLst/>
                <a:rect l="l" t="t" r="r" b="b"/>
                <a:pathLst>
                  <a:path w="19086" h="46277" extrusionOk="0">
                    <a:moveTo>
                      <a:pt x="17316" y="1"/>
                    </a:moveTo>
                    <a:cubicBezTo>
                      <a:pt x="16906" y="1"/>
                      <a:pt x="16444" y="134"/>
                      <a:pt x="15954" y="415"/>
                    </a:cubicBezTo>
                    <a:lnTo>
                      <a:pt x="3024" y="7881"/>
                    </a:lnTo>
                    <a:cubicBezTo>
                      <a:pt x="1357" y="8845"/>
                      <a:pt x="0" y="11191"/>
                      <a:pt x="12" y="13107"/>
                    </a:cubicBezTo>
                    <a:lnTo>
                      <a:pt x="95" y="44135"/>
                    </a:lnTo>
                    <a:cubicBezTo>
                      <a:pt x="104" y="45492"/>
                      <a:pt x="787" y="46276"/>
                      <a:pt x="1776" y="46276"/>
                    </a:cubicBezTo>
                    <a:cubicBezTo>
                      <a:pt x="2184" y="46276"/>
                      <a:pt x="2645" y="46143"/>
                      <a:pt x="3131" y="45862"/>
                    </a:cubicBezTo>
                    <a:lnTo>
                      <a:pt x="16062" y="38396"/>
                    </a:lnTo>
                    <a:cubicBezTo>
                      <a:pt x="17740" y="37432"/>
                      <a:pt x="19086" y="35098"/>
                      <a:pt x="19086" y="33169"/>
                    </a:cubicBezTo>
                    <a:lnTo>
                      <a:pt x="18991" y="2154"/>
                    </a:lnTo>
                    <a:cubicBezTo>
                      <a:pt x="18991" y="788"/>
                      <a:pt x="18310" y="1"/>
                      <a:pt x="173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1" name="Google Shape;2106;p42">
                <a:extLst>
                  <a:ext uri="{FF2B5EF4-FFF2-40B4-BE49-F238E27FC236}">
                    <a16:creationId xmlns:a16="http://schemas.microsoft.com/office/drawing/2014/main" id="{F676A1AF-4706-1453-42EF-295E2995DE3B}"/>
                  </a:ext>
                </a:extLst>
              </p:cNvPr>
              <p:cNvSpPr/>
              <p:nvPr/>
            </p:nvSpPr>
            <p:spPr>
              <a:xfrm>
                <a:off x="5340488" y="1612103"/>
                <a:ext cx="267046" cy="188368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2873" extrusionOk="0">
                    <a:moveTo>
                      <a:pt x="3868" y="1"/>
                    </a:moveTo>
                    <a:cubicBezTo>
                      <a:pt x="3819" y="1"/>
                      <a:pt x="3762" y="17"/>
                      <a:pt x="3703" y="52"/>
                    </a:cubicBezTo>
                    <a:lnTo>
                      <a:pt x="370" y="1981"/>
                    </a:lnTo>
                    <a:cubicBezTo>
                      <a:pt x="167" y="2088"/>
                      <a:pt x="1" y="2374"/>
                      <a:pt x="1" y="2612"/>
                    </a:cubicBezTo>
                    <a:cubicBezTo>
                      <a:pt x="1" y="2781"/>
                      <a:pt x="85" y="2872"/>
                      <a:pt x="206" y="2872"/>
                    </a:cubicBezTo>
                    <a:cubicBezTo>
                      <a:pt x="256" y="2872"/>
                      <a:pt x="311" y="2857"/>
                      <a:pt x="370" y="2826"/>
                    </a:cubicBezTo>
                    <a:lnTo>
                      <a:pt x="3703" y="897"/>
                    </a:lnTo>
                    <a:cubicBezTo>
                      <a:pt x="3906" y="778"/>
                      <a:pt x="4072" y="492"/>
                      <a:pt x="4072" y="266"/>
                    </a:cubicBezTo>
                    <a:cubicBezTo>
                      <a:pt x="4072" y="98"/>
                      <a:pt x="3989" y="1"/>
                      <a:pt x="38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" name="Google Shape;2107;p42">
                <a:extLst>
                  <a:ext uri="{FF2B5EF4-FFF2-40B4-BE49-F238E27FC236}">
                    <a16:creationId xmlns:a16="http://schemas.microsoft.com/office/drawing/2014/main" id="{CE536EB5-559F-63B9-A299-EFBE9DFD7884}"/>
                  </a:ext>
                </a:extLst>
              </p:cNvPr>
              <p:cNvSpPr/>
              <p:nvPr/>
            </p:nvSpPr>
            <p:spPr>
              <a:xfrm>
                <a:off x="5414642" y="3670452"/>
                <a:ext cx="130409" cy="166863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545" extrusionOk="0">
                    <a:moveTo>
                      <a:pt x="1433" y="0"/>
                    </a:moveTo>
                    <a:cubicBezTo>
                      <a:pt x="1300" y="0"/>
                      <a:pt x="1149" y="44"/>
                      <a:pt x="989" y="138"/>
                    </a:cubicBezTo>
                    <a:cubicBezTo>
                      <a:pt x="441" y="448"/>
                      <a:pt x="1" y="1210"/>
                      <a:pt x="1" y="1841"/>
                    </a:cubicBezTo>
                    <a:cubicBezTo>
                      <a:pt x="1" y="2289"/>
                      <a:pt x="229" y="2545"/>
                      <a:pt x="557" y="2545"/>
                    </a:cubicBezTo>
                    <a:cubicBezTo>
                      <a:pt x="691" y="2545"/>
                      <a:pt x="842" y="2502"/>
                      <a:pt x="1001" y="2412"/>
                    </a:cubicBezTo>
                    <a:cubicBezTo>
                      <a:pt x="1537" y="2091"/>
                      <a:pt x="1989" y="1329"/>
                      <a:pt x="1977" y="698"/>
                    </a:cubicBezTo>
                    <a:cubicBezTo>
                      <a:pt x="1977" y="259"/>
                      <a:pt x="1756" y="0"/>
                      <a:pt x="1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" name="Google Shape;2108;p42">
                <a:extLst>
                  <a:ext uri="{FF2B5EF4-FFF2-40B4-BE49-F238E27FC236}">
                    <a16:creationId xmlns:a16="http://schemas.microsoft.com/office/drawing/2014/main" id="{0AEA45A8-8313-6893-802F-3D1DEB30B491}"/>
                  </a:ext>
                </a:extLst>
              </p:cNvPr>
              <p:cNvSpPr/>
              <p:nvPr/>
            </p:nvSpPr>
            <p:spPr>
              <a:xfrm>
                <a:off x="4921265" y="1546801"/>
                <a:ext cx="1110933" cy="2366503"/>
              </a:xfrm>
              <a:custGeom>
                <a:avLst/>
                <a:gdLst/>
                <a:ahLst/>
                <a:cxnLst/>
                <a:rect l="l" t="t" r="r" b="b"/>
                <a:pathLst>
                  <a:path w="16944" h="36094" extrusionOk="0">
                    <a:moveTo>
                      <a:pt x="16713" y="1"/>
                    </a:moveTo>
                    <a:cubicBezTo>
                      <a:pt x="16672" y="1"/>
                      <a:pt x="16625" y="16"/>
                      <a:pt x="16574" y="48"/>
                    </a:cubicBezTo>
                    <a:lnTo>
                      <a:pt x="299" y="9430"/>
                    </a:lnTo>
                    <a:cubicBezTo>
                      <a:pt x="132" y="9525"/>
                      <a:pt x="1" y="9763"/>
                      <a:pt x="1" y="9954"/>
                    </a:cubicBezTo>
                    <a:lnTo>
                      <a:pt x="72" y="35874"/>
                    </a:lnTo>
                    <a:cubicBezTo>
                      <a:pt x="72" y="36016"/>
                      <a:pt x="143" y="36094"/>
                      <a:pt x="244" y="36094"/>
                    </a:cubicBezTo>
                    <a:cubicBezTo>
                      <a:pt x="286" y="36094"/>
                      <a:pt x="333" y="36080"/>
                      <a:pt x="382" y="36052"/>
                    </a:cubicBezTo>
                    <a:lnTo>
                      <a:pt x="16646" y="26658"/>
                    </a:lnTo>
                    <a:cubicBezTo>
                      <a:pt x="16813" y="26563"/>
                      <a:pt x="16943" y="26325"/>
                      <a:pt x="16943" y="26134"/>
                    </a:cubicBezTo>
                    <a:lnTo>
                      <a:pt x="16872" y="215"/>
                    </a:lnTo>
                    <a:cubicBezTo>
                      <a:pt x="16872" y="81"/>
                      <a:pt x="16808" y="1"/>
                      <a:pt x="16713" y="1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Google Shape;2109;p42">
                <a:extLst>
                  <a:ext uri="{FF2B5EF4-FFF2-40B4-BE49-F238E27FC236}">
                    <a16:creationId xmlns:a16="http://schemas.microsoft.com/office/drawing/2014/main" id="{46F06986-0E37-6521-B012-A4BD8FEE4727}"/>
                  </a:ext>
                </a:extLst>
              </p:cNvPr>
              <p:cNvSpPr/>
              <p:nvPr/>
            </p:nvSpPr>
            <p:spPr>
              <a:xfrm>
                <a:off x="4794856" y="2351612"/>
                <a:ext cx="25046" cy="40368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6157" extrusionOk="0">
                    <a:moveTo>
                      <a:pt x="191" y="1"/>
                    </a:moveTo>
                    <a:cubicBezTo>
                      <a:pt x="83" y="1"/>
                      <a:pt x="0" y="84"/>
                      <a:pt x="0" y="191"/>
                    </a:cubicBezTo>
                    <a:lnTo>
                      <a:pt x="0" y="5954"/>
                    </a:lnTo>
                    <a:cubicBezTo>
                      <a:pt x="0" y="6061"/>
                      <a:pt x="83" y="6156"/>
                      <a:pt x="191" y="6156"/>
                    </a:cubicBezTo>
                    <a:cubicBezTo>
                      <a:pt x="298" y="6156"/>
                      <a:pt x="381" y="6061"/>
                      <a:pt x="381" y="5954"/>
                    </a:cubicBezTo>
                    <a:lnTo>
                      <a:pt x="381" y="191"/>
                    </a:lnTo>
                    <a:cubicBezTo>
                      <a:pt x="381" y="84"/>
                      <a:pt x="298" y="1"/>
                      <a:pt x="1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" name="Google Shape;2110;p42">
                <a:extLst>
                  <a:ext uri="{FF2B5EF4-FFF2-40B4-BE49-F238E27FC236}">
                    <a16:creationId xmlns:a16="http://schemas.microsoft.com/office/drawing/2014/main" id="{89AB6E2E-FAF3-9D2E-F587-3CD9D48574AC}"/>
                  </a:ext>
                </a:extLst>
              </p:cNvPr>
              <p:cNvSpPr/>
              <p:nvPr/>
            </p:nvSpPr>
            <p:spPr>
              <a:xfrm>
                <a:off x="4794856" y="2822303"/>
                <a:ext cx="25046" cy="40289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6145" extrusionOk="0">
                    <a:moveTo>
                      <a:pt x="191" y="1"/>
                    </a:moveTo>
                    <a:cubicBezTo>
                      <a:pt x="83" y="1"/>
                      <a:pt x="0" y="84"/>
                      <a:pt x="0" y="191"/>
                    </a:cubicBezTo>
                    <a:lnTo>
                      <a:pt x="0" y="5954"/>
                    </a:lnTo>
                    <a:cubicBezTo>
                      <a:pt x="0" y="6061"/>
                      <a:pt x="83" y="6145"/>
                      <a:pt x="191" y="6145"/>
                    </a:cubicBezTo>
                    <a:cubicBezTo>
                      <a:pt x="298" y="6145"/>
                      <a:pt x="381" y="6061"/>
                      <a:pt x="381" y="5954"/>
                    </a:cubicBezTo>
                    <a:lnTo>
                      <a:pt x="381" y="191"/>
                    </a:lnTo>
                    <a:cubicBezTo>
                      <a:pt x="381" y="84"/>
                      <a:pt x="298" y="1"/>
                      <a:pt x="1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" name="Google Shape;2111;p42">
                <a:extLst>
                  <a:ext uri="{FF2B5EF4-FFF2-40B4-BE49-F238E27FC236}">
                    <a16:creationId xmlns:a16="http://schemas.microsoft.com/office/drawing/2014/main" id="{54AE9BC4-484E-6E56-AED4-2E93883FAD9A}"/>
                  </a:ext>
                </a:extLst>
              </p:cNvPr>
              <p:cNvSpPr/>
              <p:nvPr/>
            </p:nvSpPr>
            <p:spPr>
              <a:xfrm>
                <a:off x="4794856" y="3581874"/>
                <a:ext cx="25046" cy="221020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371" extrusionOk="0">
                    <a:moveTo>
                      <a:pt x="191" y="1"/>
                    </a:moveTo>
                    <a:cubicBezTo>
                      <a:pt x="83" y="1"/>
                      <a:pt x="0" y="84"/>
                      <a:pt x="0" y="191"/>
                    </a:cubicBezTo>
                    <a:lnTo>
                      <a:pt x="0" y="3180"/>
                    </a:lnTo>
                    <a:cubicBezTo>
                      <a:pt x="0" y="3287"/>
                      <a:pt x="83" y="3370"/>
                      <a:pt x="191" y="3370"/>
                    </a:cubicBezTo>
                    <a:cubicBezTo>
                      <a:pt x="298" y="3370"/>
                      <a:pt x="381" y="3287"/>
                      <a:pt x="381" y="3180"/>
                    </a:cubicBezTo>
                    <a:lnTo>
                      <a:pt x="381" y="191"/>
                    </a:lnTo>
                    <a:cubicBezTo>
                      <a:pt x="381" y="84"/>
                      <a:pt x="298" y="1"/>
                      <a:pt x="1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" name="Google Shape;2112;p42">
                <a:extLst>
                  <a:ext uri="{FF2B5EF4-FFF2-40B4-BE49-F238E27FC236}">
                    <a16:creationId xmlns:a16="http://schemas.microsoft.com/office/drawing/2014/main" id="{E23C931E-39CF-7160-8F4D-7801EF2B6DD1}"/>
                  </a:ext>
                </a:extLst>
              </p:cNvPr>
              <p:cNvSpPr/>
              <p:nvPr/>
            </p:nvSpPr>
            <p:spPr>
              <a:xfrm>
                <a:off x="5387301" y="2270704"/>
                <a:ext cx="199908" cy="191122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2915" extrusionOk="0">
                    <a:moveTo>
                      <a:pt x="2198" y="1"/>
                    </a:moveTo>
                    <a:cubicBezTo>
                      <a:pt x="1992" y="1"/>
                      <a:pt x="1760" y="68"/>
                      <a:pt x="1513" y="211"/>
                    </a:cubicBezTo>
                    <a:cubicBezTo>
                      <a:pt x="691" y="687"/>
                      <a:pt x="13" y="1842"/>
                      <a:pt x="1" y="2806"/>
                    </a:cubicBezTo>
                    <a:cubicBezTo>
                      <a:pt x="1" y="2818"/>
                      <a:pt x="1" y="2818"/>
                      <a:pt x="1" y="2830"/>
                    </a:cubicBezTo>
                    <a:cubicBezTo>
                      <a:pt x="20" y="2836"/>
                      <a:pt x="220" y="2914"/>
                      <a:pt x="531" y="2914"/>
                    </a:cubicBezTo>
                    <a:cubicBezTo>
                      <a:pt x="801" y="2914"/>
                      <a:pt x="1156" y="2855"/>
                      <a:pt x="1549" y="2639"/>
                    </a:cubicBezTo>
                    <a:cubicBezTo>
                      <a:pt x="1561" y="2628"/>
                      <a:pt x="1561" y="2628"/>
                      <a:pt x="1573" y="2628"/>
                    </a:cubicBezTo>
                    <a:cubicBezTo>
                      <a:pt x="2239" y="2247"/>
                      <a:pt x="2775" y="1485"/>
                      <a:pt x="2966" y="1199"/>
                    </a:cubicBezTo>
                    <a:cubicBezTo>
                      <a:pt x="3013" y="1115"/>
                      <a:pt x="3037" y="1080"/>
                      <a:pt x="3049" y="1080"/>
                    </a:cubicBezTo>
                    <a:cubicBezTo>
                      <a:pt x="3040" y="397"/>
                      <a:pt x="2698" y="1"/>
                      <a:pt x="219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" name="Google Shape;2113;p42">
                <a:extLst>
                  <a:ext uri="{FF2B5EF4-FFF2-40B4-BE49-F238E27FC236}">
                    <a16:creationId xmlns:a16="http://schemas.microsoft.com/office/drawing/2014/main" id="{8A3A5182-9B4B-2429-4A4B-B0401AA16BBC}"/>
                  </a:ext>
                </a:extLst>
              </p:cNvPr>
              <p:cNvSpPr/>
              <p:nvPr/>
            </p:nvSpPr>
            <p:spPr>
              <a:xfrm>
                <a:off x="5014958" y="2323222"/>
                <a:ext cx="922762" cy="660699"/>
              </a:xfrm>
              <a:custGeom>
                <a:avLst/>
                <a:gdLst/>
                <a:ahLst/>
                <a:cxnLst/>
                <a:rect l="l" t="t" r="r" b="b"/>
                <a:pathLst>
                  <a:path w="14074" h="10077" extrusionOk="0">
                    <a:moveTo>
                      <a:pt x="13874" y="1"/>
                    </a:moveTo>
                    <a:cubicBezTo>
                      <a:pt x="13827" y="1"/>
                      <a:pt x="13773" y="17"/>
                      <a:pt x="13717" y="53"/>
                    </a:cubicBezTo>
                    <a:lnTo>
                      <a:pt x="346" y="7768"/>
                    </a:lnTo>
                    <a:cubicBezTo>
                      <a:pt x="155" y="7875"/>
                      <a:pt x="1" y="8149"/>
                      <a:pt x="1" y="8363"/>
                    </a:cubicBezTo>
                    <a:lnTo>
                      <a:pt x="1" y="9828"/>
                    </a:lnTo>
                    <a:cubicBezTo>
                      <a:pt x="9" y="9988"/>
                      <a:pt x="89" y="10076"/>
                      <a:pt x="203" y="10076"/>
                    </a:cubicBezTo>
                    <a:cubicBezTo>
                      <a:pt x="250" y="10076"/>
                      <a:pt x="302" y="10061"/>
                      <a:pt x="358" y="10030"/>
                    </a:cubicBezTo>
                    <a:lnTo>
                      <a:pt x="13729" y="2315"/>
                    </a:lnTo>
                    <a:cubicBezTo>
                      <a:pt x="13919" y="2196"/>
                      <a:pt x="14074" y="1934"/>
                      <a:pt x="14074" y="1707"/>
                    </a:cubicBezTo>
                    <a:lnTo>
                      <a:pt x="14062" y="243"/>
                    </a:lnTo>
                    <a:cubicBezTo>
                      <a:pt x="14062" y="92"/>
                      <a:pt x="13986" y="1"/>
                      <a:pt x="138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2114;p42">
                <a:extLst>
                  <a:ext uri="{FF2B5EF4-FFF2-40B4-BE49-F238E27FC236}">
                    <a16:creationId xmlns:a16="http://schemas.microsoft.com/office/drawing/2014/main" id="{9E403AB1-905C-3177-6343-E2C766A3FB10}"/>
                  </a:ext>
                </a:extLst>
              </p:cNvPr>
              <p:cNvSpPr/>
              <p:nvPr/>
            </p:nvSpPr>
            <p:spPr>
              <a:xfrm>
                <a:off x="5324097" y="2037948"/>
                <a:ext cx="327956" cy="416797"/>
              </a:xfrm>
              <a:custGeom>
                <a:avLst/>
                <a:gdLst/>
                <a:ahLst/>
                <a:cxnLst/>
                <a:rect l="l" t="t" r="r" b="b"/>
                <a:pathLst>
                  <a:path w="5002" h="6357" extrusionOk="0">
                    <a:moveTo>
                      <a:pt x="2859" y="1239"/>
                    </a:moveTo>
                    <a:cubicBezTo>
                      <a:pt x="3162" y="1239"/>
                      <a:pt x="3370" y="1479"/>
                      <a:pt x="3370" y="1891"/>
                    </a:cubicBezTo>
                    <a:cubicBezTo>
                      <a:pt x="3370" y="2475"/>
                      <a:pt x="2953" y="3201"/>
                      <a:pt x="2441" y="3499"/>
                    </a:cubicBezTo>
                    <a:cubicBezTo>
                      <a:pt x="2294" y="3581"/>
                      <a:pt x="2156" y="3619"/>
                      <a:pt x="2032" y="3619"/>
                    </a:cubicBezTo>
                    <a:cubicBezTo>
                      <a:pt x="1725" y="3619"/>
                      <a:pt x="1513" y="3379"/>
                      <a:pt x="1513" y="2963"/>
                    </a:cubicBezTo>
                    <a:cubicBezTo>
                      <a:pt x="1513" y="2379"/>
                      <a:pt x="1929" y="1653"/>
                      <a:pt x="2441" y="1367"/>
                    </a:cubicBezTo>
                    <a:cubicBezTo>
                      <a:pt x="2591" y="1280"/>
                      <a:pt x="2733" y="1239"/>
                      <a:pt x="2859" y="1239"/>
                    </a:cubicBezTo>
                    <a:close/>
                    <a:moveTo>
                      <a:pt x="3979" y="4676"/>
                    </a:moveTo>
                    <a:cubicBezTo>
                      <a:pt x="3964" y="4693"/>
                      <a:pt x="3950" y="4712"/>
                      <a:pt x="3941" y="4737"/>
                    </a:cubicBezTo>
                    <a:cubicBezTo>
                      <a:pt x="3958" y="4712"/>
                      <a:pt x="3970" y="4692"/>
                      <a:pt x="3979" y="4676"/>
                    </a:cubicBezTo>
                    <a:close/>
                    <a:moveTo>
                      <a:pt x="3619" y="1"/>
                    </a:moveTo>
                    <a:cubicBezTo>
                      <a:pt x="3280" y="1"/>
                      <a:pt x="2896" y="111"/>
                      <a:pt x="2489" y="344"/>
                    </a:cubicBezTo>
                    <a:cubicBezTo>
                      <a:pt x="1608" y="855"/>
                      <a:pt x="822" y="1844"/>
                      <a:pt x="382" y="2903"/>
                    </a:cubicBezTo>
                    <a:cubicBezTo>
                      <a:pt x="358" y="2975"/>
                      <a:pt x="322" y="3034"/>
                      <a:pt x="298" y="3106"/>
                    </a:cubicBezTo>
                    <a:cubicBezTo>
                      <a:pt x="262" y="3213"/>
                      <a:pt x="227" y="3320"/>
                      <a:pt x="191" y="3415"/>
                    </a:cubicBezTo>
                    <a:cubicBezTo>
                      <a:pt x="120" y="3677"/>
                      <a:pt x="60" y="3939"/>
                      <a:pt x="36" y="4201"/>
                    </a:cubicBezTo>
                    <a:cubicBezTo>
                      <a:pt x="12" y="4356"/>
                      <a:pt x="1" y="4499"/>
                      <a:pt x="1" y="4654"/>
                    </a:cubicBezTo>
                    <a:cubicBezTo>
                      <a:pt x="1" y="4701"/>
                      <a:pt x="1" y="4737"/>
                      <a:pt x="12" y="4785"/>
                    </a:cubicBezTo>
                    <a:cubicBezTo>
                      <a:pt x="12" y="4785"/>
                      <a:pt x="12" y="4796"/>
                      <a:pt x="12" y="4808"/>
                    </a:cubicBezTo>
                    <a:cubicBezTo>
                      <a:pt x="12" y="4844"/>
                      <a:pt x="12" y="4880"/>
                      <a:pt x="12" y="4927"/>
                    </a:cubicBezTo>
                    <a:cubicBezTo>
                      <a:pt x="12" y="4927"/>
                      <a:pt x="12" y="4939"/>
                      <a:pt x="24" y="4951"/>
                    </a:cubicBezTo>
                    <a:cubicBezTo>
                      <a:pt x="24" y="4987"/>
                      <a:pt x="24" y="5023"/>
                      <a:pt x="36" y="5070"/>
                    </a:cubicBezTo>
                    <a:cubicBezTo>
                      <a:pt x="36" y="5118"/>
                      <a:pt x="48" y="5154"/>
                      <a:pt x="60" y="5189"/>
                    </a:cubicBezTo>
                    <a:cubicBezTo>
                      <a:pt x="60" y="5237"/>
                      <a:pt x="72" y="5273"/>
                      <a:pt x="84" y="5308"/>
                    </a:cubicBezTo>
                    <a:cubicBezTo>
                      <a:pt x="84" y="5320"/>
                      <a:pt x="84" y="5320"/>
                      <a:pt x="84" y="5332"/>
                    </a:cubicBezTo>
                    <a:cubicBezTo>
                      <a:pt x="96" y="5368"/>
                      <a:pt x="108" y="5404"/>
                      <a:pt x="120" y="5427"/>
                    </a:cubicBezTo>
                    <a:cubicBezTo>
                      <a:pt x="120" y="5439"/>
                      <a:pt x="120" y="5439"/>
                      <a:pt x="120" y="5451"/>
                    </a:cubicBezTo>
                    <a:cubicBezTo>
                      <a:pt x="131" y="5487"/>
                      <a:pt x="143" y="5511"/>
                      <a:pt x="155" y="5547"/>
                    </a:cubicBezTo>
                    <a:cubicBezTo>
                      <a:pt x="167" y="5582"/>
                      <a:pt x="191" y="5618"/>
                      <a:pt x="203" y="5642"/>
                    </a:cubicBezTo>
                    <a:cubicBezTo>
                      <a:pt x="215" y="5689"/>
                      <a:pt x="239" y="5713"/>
                      <a:pt x="251" y="5749"/>
                    </a:cubicBezTo>
                    <a:cubicBezTo>
                      <a:pt x="251" y="5749"/>
                      <a:pt x="251" y="5749"/>
                      <a:pt x="262" y="5761"/>
                    </a:cubicBezTo>
                    <a:cubicBezTo>
                      <a:pt x="274" y="5785"/>
                      <a:pt x="286" y="5808"/>
                      <a:pt x="310" y="5844"/>
                    </a:cubicBezTo>
                    <a:cubicBezTo>
                      <a:pt x="310" y="5844"/>
                      <a:pt x="310" y="5844"/>
                      <a:pt x="310" y="5856"/>
                    </a:cubicBezTo>
                    <a:cubicBezTo>
                      <a:pt x="334" y="5880"/>
                      <a:pt x="346" y="5904"/>
                      <a:pt x="370" y="5928"/>
                    </a:cubicBezTo>
                    <a:cubicBezTo>
                      <a:pt x="393" y="5951"/>
                      <a:pt x="405" y="5975"/>
                      <a:pt x="429" y="5999"/>
                    </a:cubicBezTo>
                    <a:cubicBezTo>
                      <a:pt x="429" y="6011"/>
                      <a:pt x="441" y="6011"/>
                      <a:pt x="441" y="6011"/>
                    </a:cubicBezTo>
                    <a:cubicBezTo>
                      <a:pt x="453" y="6035"/>
                      <a:pt x="477" y="6058"/>
                      <a:pt x="501" y="6070"/>
                    </a:cubicBezTo>
                    <a:cubicBezTo>
                      <a:pt x="501" y="6082"/>
                      <a:pt x="512" y="6082"/>
                      <a:pt x="512" y="6082"/>
                    </a:cubicBezTo>
                    <a:cubicBezTo>
                      <a:pt x="536" y="6106"/>
                      <a:pt x="548" y="6130"/>
                      <a:pt x="572" y="6142"/>
                    </a:cubicBezTo>
                    <a:cubicBezTo>
                      <a:pt x="584" y="6142"/>
                      <a:pt x="584" y="6154"/>
                      <a:pt x="584" y="6154"/>
                    </a:cubicBezTo>
                    <a:cubicBezTo>
                      <a:pt x="608" y="6166"/>
                      <a:pt x="632" y="6189"/>
                      <a:pt x="655" y="6201"/>
                    </a:cubicBezTo>
                    <a:cubicBezTo>
                      <a:pt x="679" y="6225"/>
                      <a:pt x="703" y="6237"/>
                      <a:pt x="739" y="6249"/>
                    </a:cubicBezTo>
                    <a:cubicBezTo>
                      <a:pt x="739" y="6261"/>
                      <a:pt x="739" y="6261"/>
                      <a:pt x="751" y="6261"/>
                    </a:cubicBezTo>
                    <a:cubicBezTo>
                      <a:pt x="774" y="6273"/>
                      <a:pt x="798" y="6285"/>
                      <a:pt x="822" y="6297"/>
                    </a:cubicBezTo>
                    <a:lnTo>
                      <a:pt x="834" y="6309"/>
                    </a:lnTo>
                    <a:cubicBezTo>
                      <a:pt x="858" y="6320"/>
                      <a:pt x="893" y="6332"/>
                      <a:pt x="917" y="6344"/>
                    </a:cubicBezTo>
                    <a:cubicBezTo>
                      <a:pt x="941" y="6344"/>
                      <a:pt x="953" y="6356"/>
                      <a:pt x="965" y="6356"/>
                    </a:cubicBezTo>
                    <a:cubicBezTo>
                      <a:pt x="977" y="5392"/>
                      <a:pt x="1655" y="4237"/>
                      <a:pt x="2477" y="3761"/>
                    </a:cubicBezTo>
                    <a:cubicBezTo>
                      <a:pt x="2724" y="3618"/>
                      <a:pt x="2956" y="3551"/>
                      <a:pt x="3162" y="3551"/>
                    </a:cubicBezTo>
                    <a:cubicBezTo>
                      <a:pt x="3662" y="3551"/>
                      <a:pt x="4004" y="3947"/>
                      <a:pt x="4013" y="4630"/>
                    </a:cubicBezTo>
                    <a:cubicBezTo>
                      <a:pt x="4005" y="4630"/>
                      <a:pt x="3997" y="4645"/>
                      <a:pt x="3979" y="4676"/>
                    </a:cubicBezTo>
                    <a:lnTo>
                      <a:pt x="3979" y="4676"/>
                    </a:lnTo>
                    <a:cubicBezTo>
                      <a:pt x="3986" y="4668"/>
                      <a:pt x="3994" y="4661"/>
                      <a:pt x="4001" y="4654"/>
                    </a:cubicBezTo>
                    <a:cubicBezTo>
                      <a:pt x="4037" y="4594"/>
                      <a:pt x="4061" y="4558"/>
                      <a:pt x="4084" y="4523"/>
                    </a:cubicBezTo>
                    <a:cubicBezTo>
                      <a:pt x="4096" y="4511"/>
                      <a:pt x="4096" y="4511"/>
                      <a:pt x="4096" y="4499"/>
                    </a:cubicBezTo>
                    <a:cubicBezTo>
                      <a:pt x="4132" y="4463"/>
                      <a:pt x="4156" y="4415"/>
                      <a:pt x="4180" y="4380"/>
                    </a:cubicBezTo>
                    <a:cubicBezTo>
                      <a:pt x="4180" y="4368"/>
                      <a:pt x="4192" y="4356"/>
                      <a:pt x="4192" y="4344"/>
                    </a:cubicBezTo>
                    <a:cubicBezTo>
                      <a:pt x="4215" y="4308"/>
                      <a:pt x="4251" y="4261"/>
                      <a:pt x="4275" y="4225"/>
                    </a:cubicBezTo>
                    <a:cubicBezTo>
                      <a:pt x="4299" y="4177"/>
                      <a:pt x="4322" y="4130"/>
                      <a:pt x="4346" y="4082"/>
                    </a:cubicBezTo>
                    <a:cubicBezTo>
                      <a:pt x="4346" y="4082"/>
                      <a:pt x="4358" y="4070"/>
                      <a:pt x="4358" y="4058"/>
                    </a:cubicBezTo>
                    <a:cubicBezTo>
                      <a:pt x="4382" y="4023"/>
                      <a:pt x="4406" y="3975"/>
                      <a:pt x="4430" y="3927"/>
                    </a:cubicBezTo>
                    <a:cubicBezTo>
                      <a:pt x="4430" y="3927"/>
                      <a:pt x="4442" y="3915"/>
                      <a:pt x="4442" y="3903"/>
                    </a:cubicBezTo>
                    <a:cubicBezTo>
                      <a:pt x="4465" y="3868"/>
                      <a:pt x="4477" y="3820"/>
                      <a:pt x="4501" y="3784"/>
                    </a:cubicBezTo>
                    <a:cubicBezTo>
                      <a:pt x="4525" y="3725"/>
                      <a:pt x="4549" y="3677"/>
                      <a:pt x="4573" y="3630"/>
                    </a:cubicBezTo>
                    <a:cubicBezTo>
                      <a:pt x="4573" y="3618"/>
                      <a:pt x="4573" y="3618"/>
                      <a:pt x="4584" y="3606"/>
                    </a:cubicBezTo>
                    <a:cubicBezTo>
                      <a:pt x="4596" y="3558"/>
                      <a:pt x="4620" y="3511"/>
                      <a:pt x="4644" y="3475"/>
                    </a:cubicBezTo>
                    <a:cubicBezTo>
                      <a:pt x="4656" y="3415"/>
                      <a:pt x="4680" y="3368"/>
                      <a:pt x="4692" y="3320"/>
                    </a:cubicBezTo>
                    <a:cubicBezTo>
                      <a:pt x="4692" y="3320"/>
                      <a:pt x="4703" y="3308"/>
                      <a:pt x="4703" y="3308"/>
                    </a:cubicBezTo>
                    <a:cubicBezTo>
                      <a:pt x="4715" y="3261"/>
                      <a:pt x="4739" y="3213"/>
                      <a:pt x="4751" y="3165"/>
                    </a:cubicBezTo>
                    <a:cubicBezTo>
                      <a:pt x="4751" y="3153"/>
                      <a:pt x="4751" y="3153"/>
                      <a:pt x="4763" y="3141"/>
                    </a:cubicBezTo>
                    <a:cubicBezTo>
                      <a:pt x="4787" y="3046"/>
                      <a:pt x="4823" y="2951"/>
                      <a:pt x="4846" y="2856"/>
                    </a:cubicBezTo>
                    <a:cubicBezTo>
                      <a:pt x="4846" y="2844"/>
                      <a:pt x="4846" y="2844"/>
                      <a:pt x="4846" y="2832"/>
                    </a:cubicBezTo>
                    <a:cubicBezTo>
                      <a:pt x="4858" y="2784"/>
                      <a:pt x="4870" y="2737"/>
                      <a:pt x="4882" y="2689"/>
                    </a:cubicBezTo>
                    <a:cubicBezTo>
                      <a:pt x="4882" y="2689"/>
                      <a:pt x="4894" y="2677"/>
                      <a:pt x="4894" y="2665"/>
                    </a:cubicBezTo>
                    <a:cubicBezTo>
                      <a:pt x="4906" y="2630"/>
                      <a:pt x="4906" y="2582"/>
                      <a:pt x="4918" y="2546"/>
                    </a:cubicBezTo>
                    <a:cubicBezTo>
                      <a:pt x="4930" y="2487"/>
                      <a:pt x="4942" y="2439"/>
                      <a:pt x="4942" y="2391"/>
                    </a:cubicBezTo>
                    <a:cubicBezTo>
                      <a:pt x="4942" y="2379"/>
                      <a:pt x="4954" y="2368"/>
                      <a:pt x="4954" y="2356"/>
                    </a:cubicBezTo>
                    <a:cubicBezTo>
                      <a:pt x="4954" y="2320"/>
                      <a:pt x="4965" y="2272"/>
                      <a:pt x="4965" y="2225"/>
                    </a:cubicBezTo>
                    <a:cubicBezTo>
                      <a:pt x="4977" y="2165"/>
                      <a:pt x="4977" y="2129"/>
                      <a:pt x="4989" y="2082"/>
                    </a:cubicBezTo>
                    <a:cubicBezTo>
                      <a:pt x="4989" y="2082"/>
                      <a:pt x="4989" y="2070"/>
                      <a:pt x="4989" y="2058"/>
                    </a:cubicBezTo>
                    <a:cubicBezTo>
                      <a:pt x="4989" y="2022"/>
                      <a:pt x="4989" y="1975"/>
                      <a:pt x="4989" y="1927"/>
                    </a:cubicBezTo>
                    <a:cubicBezTo>
                      <a:pt x="4989" y="1915"/>
                      <a:pt x="4989" y="1915"/>
                      <a:pt x="4989" y="1903"/>
                    </a:cubicBezTo>
                    <a:cubicBezTo>
                      <a:pt x="5001" y="1856"/>
                      <a:pt x="5001" y="1808"/>
                      <a:pt x="5001" y="1772"/>
                    </a:cubicBezTo>
                    <a:cubicBezTo>
                      <a:pt x="5001" y="1617"/>
                      <a:pt x="4989" y="1475"/>
                      <a:pt x="4965" y="1344"/>
                    </a:cubicBezTo>
                    <a:cubicBezTo>
                      <a:pt x="4930" y="1129"/>
                      <a:pt x="4882" y="939"/>
                      <a:pt x="4799" y="760"/>
                    </a:cubicBezTo>
                    <a:cubicBezTo>
                      <a:pt x="4787" y="736"/>
                      <a:pt x="4763" y="701"/>
                      <a:pt x="4751" y="665"/>
                    </a:cubicBezTo>
                    <a:cubicBezTo>
                      <a:pt x="4511" y="234"/>
                      <a:pt x="4112" y="1"/>
                      <a:pt x="36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" name="Google Shape;2115;p42">
                <a:extLst>
                  <a:ext uri="{FF2B5EF4-FFF2-40B4-BE49-F238E27FC236}">
                    <a16:creationId xmlns:a16="http://schemas.microsoft.com/office/drawing/2014/main" id="{D46D4E8F-E852-CFE6-F804-2D7071264D95}"/>
                  </a:ext>
                </a:extLst>
              </p:cNvPr>
              <p:cNvSpPr/>
              <p:nvPr/>
            </p:nvSpPr>
            <p:spPr>
              <a:xfrm>
                <a:off x="5423231" y="2119183"/>
                <a:ext cx="121820" cy="156110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2381" extrusionOk="0">
                    <a:moveTo>
                      <a:pt x="1347" y="0"/>
                    </a:moveTo>
                    <a:cubicBezTo>
                      <a:pt x="1221" y="0"/>
                      <a:pt x="1079" y="41"/>
                      <a:pt x="929" y="128"/>
                    </a:cubicBezTo>
                    <a:cubicBezTo>
                      <a:pt x="417" y="414"/>
                      <a:pt x="1" y="1140"/>
                      <a:pt x="1" y="1724"/>
                    </a:cubicBezTo>
                    <a:cubicBezTo>
                      <a:pt x="1" y="2140"/>
                      <a:pt x="213" y="2380"/>
                      <a:pt x="520" y="2380"/>
                    </a:cubicBezTo>
                    <a:cubicBezTo>
                      <a:pt x="644" y="2380"/>
                      <a:pt x="782" y="2342"/>
                      <a:pt x="929" y="2260"/>
                    </a:cubicBezTo>
                    <a:cubicBezTo>
                      <a:pt x="1441" y="1962"/>
                      <a:pt x="1858" y="1236"/>
                      <a:pt x="1858" y="652"/>
                    </a:cubicBezTo>
                    <a:cubicBezTo>
                      <a:pt x="1858" y="240"/>
                      <a:pt x="1650" y="0"/>
                      <a:pt x="13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2116;p42">
                <a:extLst>
                  <a:ext uri="{FF2B5EF4-FFF2-40B4-BE49-F238E27FC236}">
                    <a16:creationId xmlns:a16="http://schemas.microsoft.com/office/drawing/2014/main" id="{62CFDF35-4992-9B16-BE1E-86C9F8DA38A6}"/>
                  </a:ext>
                </a:extLst>
              </p:cNvPr>
              <p:cNvSpPr/>
              <p:nvPr/>
            </p:nvSpPr>
            <p:spPr>
              <a:xfrm>
                <a:off x="5015744" y="2532047"/>
                <a:ext cx="922762" cy="660305"/>
              </a:xfrm>
              <a:custGeom>
                <a:avLst/>
                <a:gdLst/>
                <a:ahLst/>
                <a:cxnLst/>
                <a:rect l="l" t="t" r="r" b="b"/>
                <a:pathLst>
                  <a:path w="14074" h="10071" extrusionOk="0">
                    <a:moveTo>
                      <a:pt x="13871" y="0"/>
                    </a:moveTo>
                    <a:cubicBezTo>
                      <a:pt x="13825" y="0"/>
                      <a:pt x="13772" y="15"/>
                      <a:pt x="13717" y="46"/>
                    </a:cubicBezTo>
                    <a:lnTo>
                      <a:pt x="346" y="7762"/>
                    </a:lnTo>
                    <a:cubicBezTo>
                      <a:pt x="155" y="7869"/>
                      <a:pt x="1" y="8143"/>
                      <a:pt x="1" y="8369"/>
                    </a:cubicBezTo>
                    <a:lnTo>
                      <a:pt x="1" y="9822"/>
                    </a:lnTo>
                    <a:cubicBezTo>
                      <a:pt x="1" y="9982"/>
                      <a:pt x="78" y="10070"/>
                      <a:pt x="195" y="10070"/>
                    </a:cubicBezTo>
                    <a:cubicBezTo>
                      <a:pt x="244" y="10070"/>
                      <a:pt x="299" y="10055"/>
                      <a:pt x="358" y="10024"/>
                    </a:cubicBezTo>
                    <a:lnTo>
                      <a:pt x="13717" y="2309"/>
                    </a:lnTo>
                    <a:cubicBezTo>
                      <a:pt x="13919" y="2190"/>
                      <a:pt x="14074" y="1928"/>
                      <a:pt x="14074" y="1701"/>
                    </a:cubicBezTo>
                    <a:lnTo>
                      <a:pt x="14062" y="249"/>
                    </a:lnTo>
                    <a:cubicBezTo>
                      <a:pt x="14062" y="89"/>
                      <a:pt x="13984" y="0"/>
                      <a:pt x="1387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" name="Google Shape;2117;p42">
                <a:extLst>
                  <a:ext uri="{FF2B5EF4-FFF2-40B4-BE49-F238E27FC236}">
                    <a16:creationId xmlns:a16="http://schemas.microsoft.com/office/drawing/2014/main" id="{44D0E881-2536-A983-A01F-1D2651824E3A}"/>
                  </a:ext>
                </a:extLst>
              </p:cNvPr>
              <p:cNvSpPr/>
              <p:nvPr/>
            </p:nvSpPr>
            <p:spPr>
              <a:xfrm>
                <a:off x="5587144" y="4335216"/>
                <a:ext cx="644897" cy="383359"/>
              </a:xfrm>
              <a:custGeom>
                <a:avLst/>
                <a:gdLst/>
                <a:ahLst/>
                <a:cxnLst/>
                <a:rect l="l" t="t" r="r" b="b"/>
                <a:pathLst>
                  <a:path w="9836" h="5847" extrusionOk="0">
                    <a:moveTo>
                      <a:pt x="4918" y="0"/>
                    </a:moveTo>
                    <a:cubicBezTo>
                      <a:pt x="2204" y="0"/>
                      <a:pt x="1" y="1310"/>
                      <a:pt x="1" y="2929"/>
                    </a:cubicBezTo>
                    <a:cubicBezTo>
                      <a:pt x="1" y="4537"/>
                      <a:pt x="2204" y="5846"/>
                      <a:pt x="4918" y="5846"/>
                    </a:cubicBezTo>
                    <a:cubicBezTo>
                      <a:pt x="7633" y="5846"/>
                      <a:pt x="9835" y="4537"/>
                      <a:pt x="9835" y="2929"/>
                    </a:cubicBezTo>
                    <a:cubicBezTo>
                      <a:pt x="9835" y="1310"/>
                      <a:pt x="7633" y="0"/>
                      <a:pt x="49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2118;p42">
                <a:extLst>
                  <a:ext uri="{FF2B5EF4-FFF2-40B4-BE49-F238E27FC236}">
                    <a16:creationId xmlns:a16="http://schemas.microsoft.com/office/drawing/2014/main" id="{DEA41F43-B45A-7BE8-0296-A87B945F1CB9}"/>
                  </a:ext>
                </a:extLst>
              </p:cNvPr>
              <p:cNvSpPr/>
              <p:nvPr/>
            </p:nvSpPr>
            <p:spPr>
              <a:xfrm>
                <a:off x="5946243" y="3965364"/>
                <a:ext cx="126540" cy="563531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8595" extrusionOk="0">
                    <a:moveTo>
                      <a:pt x="551" y="0"/>
                    </a:moveTo>
                    <a:cubicBezTo>
                      <a:pt x="182" y="0"/>
                      <a:pt x="1" y="164"/>
                      <a:pt x="1" y="164"/>
                    </a:cubicBezTo>
                    <a:cubicBezTo>
                      <a:pt x="1" y="164"/>
                      <a:pt x="191" y="3141"/>
                      <a:pt x="251" y="3796"/>
                    </a:cubicBezTo>
                    <a:cubicBezTo>
                      <a:pt x="310" y="4463"/>
                      <a:pt x="584" y="8558"/>
                      <a:pt x="584" y="8558"/>
                    </a:cubicBezTo>
                    <a:cubicBezTo>
                      <a:pt x="636" y="8584"/>
                      <a:pt x="687" y="8594"/>
                      <a:pt x="734" y="8594"/>
                    </a:cubicBezTo>
                    <a:cubicBezTo>
                      <a:pt x="880" y="8594"/>
                      <a:pt x="989" y="8499"/>
                      <a:pt x="989" y="8499"/>
                    </a:cubicBezTo>
                    <a:cubicBezTo>
                      <a:pt x="989" y="8499"/>
                      <a:pt x="1156" y="7070"/>
                      <a:pt x="1215" y="6415"/>
                    </a:cubicBezTo>
                    <a:cubicBezTo>
                      <a:pt x="1275" y="5748"/>
                      <a:pt x="1322" y="3832"/>
                      <a:pt x="1322" y="3832"/>
                    </a:cubicBezTo>
                    <a:cubicBezTo>
                      <a:pt x="1596" y="2677"/>
                      <a:pt x="1930" y="581"/>
                      <a:pt x="1930" y="581"/>
                    </a:cubicBezTo>
                    <a:cubicBezTo>
                      <a:pt x="1328" y="123"/>
                      <a:pt x="869" y="0"/>
                      <a:pt x="551" y="0"/>
                    </a:cubicBezTo>
                    <a:close/>
                  </a:path>
                </a:pathLst>
              </a:custGeom>
              <a:solidFill>
                <a:srgbClr val="F5B6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Google Shape;2119;p42">
                <a:extLst>
                  <a:ext uri="{FF2B5EF4-FFF2-40B4-BE49-F238E27FC236}">
                    <a16:creationId xmlns:a16="http://schemas.microsoft.com/office/drawing/2014/main" id="{8AA92A06-0BAC-01B5-CA1E-892802F23507}"/>
                  </a:ext>
                </a:extLst>
              </p:cNvPr>
              <p:cNvSpPr/>
              <p:nvPr/>
            </p:nvSpPr>
            <p:spPr>
              <a:xfrm>
                <a:off x="5822129" y="3912125"/>
                <a:ext cx="115591" cy="562876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8585" extrusionOk="0">
                    <a:moveTo>
                      <a:pt x="477" y="1"/>
                    </a:moveTo>
                    <a:cubicBezTo>
                      <a:pt x="139" y="1"/>
                      <a:pt x="1" y="179"/>
                      <a:pt x="1" y="179"/>
                    </a:cubicBezTo>
                    <a:cubicBezTo>
                      <a:pt x="1" y="179"/>
                      <a:pt x="25" y="3131"/>
                      <a:pt x="84" y="3786"/>
                    </a:cubicBezTo>
                    <a:cubicBezTo>
                      <a:pt x="132" y="4453"/>
                      <a:pt x="417" y="8549"/>
                      <a:pt x="417" y="8549"/>
                    </a:cubicBezTo>
                    <a:cubicBezTo>
                      <a:pt x="470" y="8575"/>
                      <a:pt x="520" y="8585"/>
                      <a:pt x="567" y="8585"/>
                    </a:cubicBezTo>
                    <a:cubicBezTo>
                      <a:pt x="713" y="8585"/>
                      <a:pt x="822" y="8489"/>
                      <a:pt x="822" y="8489"/>
                    </a:cubicBezTo>
                    <a:cubicBezTo>
                      <a:pt x="822" y="8489"/>
                      <a:pt x="989" y="7060"/>
                      <a:pt x="1048" y="6406"/>
                    </a:cubicBezTo>
                    <a:cubicBezTo>
                      <a:pt x="1096" y="5739"/>
                      <a:pt x="1156" y="3810"/>
                      <a:pt x="1156" y="3810"/>
                    </a:cubicBezTo>
                    <a:cubicBezTo>
                      <a:pt x="1429" y="2655"/>
                      <a:pt x="1763" y="572"/>
                      <a:pt x="1763" y="572"/>
                    </a:cubicBezTo>
                    <a:cubicBezTo>
                      <a:pt x="1174" y="123"/>
                      <a:pt x="757" y="1"/>
                      <a:pt x="477" y="1"/>
                    </a:cubicBezTo>
                    <a:close/>
                  </a:path>
                </a:pathLst>
              </a:custGeom>
              <a:solidFill>
                <a:srgbClr val="F5B6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2120;p42">
                <a:extLst>
                  <a:ext uri="{FF2B5EF4-FFF2-40B4-BE49-F238E27FC236}">
                    <a16:creationId xmlns:a16="http://schemas.microsoft.com/office/drawing/2014/main" id="{7364FA19-AAD5-F823-8CEC-2644B8113A35}"/>
                  </a:ext>
                </a:extLst>
              </p:cNvPr>
              <p:cNvSpPr/>
              <p:nvPr/>
            </p:nvSpPr>
            <p:spPr>
              <a:xfrm>
                <a:off x="5816687" y="3772603"/>
                <a:ext cx="280290" cy="389718"/>
              </a:xfrm>
              <a:custGeom>
                <a:avLst/>
                <a:gdLst/>
                <a:ahLst/>
                <a:cxnLst/>
                <a:rect l="l" t="t" r="r" b="b"/>
                <a:pathLst>
                  <a:path w="4275" h="5944" extrusionOk="0">
                    <a:moveTo>
                      <a:pt x="953" y="0"/>
                    </a:moveTo>
                    <a:cubicBezTo>
                      <a:pt x="609" y="0"/>
                      <a:pt x="347" y="92"/>
                      <a:pt x="274" y="342"/>
                    </a:cubicBezTo>
                    <a:cubicBezTo>
                      <a:pt x="0" y="1271"/>
                      <a:pt x="60" y="4902"/>
                      <a:pt x="60" y="4902"/>
                    </a:cubicBezTo>
                    <a:cubicBezTo>
                      <a:pt x="60" y="4902"/>
                      <a:pt x="84" y="5140"/>
                      <a:pt x="1298" y="5617"/>
                    </a:cubicBezTo>
                    <a:cubicBezTo>
                      <a:pt x="1998" y="5887"/>
                      <a:pt x="2638" y="5943"/>
                      <a:pt x="3050" y="5943"/>
                    </a:cubicBezTo>
                    <a:cubicBezTo>
                      <a:pt x="3346" y="5943"/>
                      <a:pt x="3525" y="5914"/>
                      <a:pt x="3525" y="5914"/>
                    </a:cubicBezTo>
                    <a:cubicBezTo>
                      <a:pt x="3525" y="5914"/>
                      <a:pt x="3798" y="4855"/>
                      <a:pt x="3822" y="4438"/>
                    </a:cubicBezTo>
                    <a:cubicBezTo>
                      <a:pt x="4275" y="1545"/>
                      <a:pt x="3489" y="699"/>
                      <a:pt x="3489" y="699"/>
                    </a:cubicBezTo>
                    <a:cubicBezTo>
                      <a:pt x="3489" y="699"/>
                      <a:pt x="1904" y="0"/>
                      <a:pt x="9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" name="Google Shape;2121;p42">
                <a:extLst>
                  <a:ext uri="{FF2B5EF4-FFF2-40B4-BE49-F238E27FC236}">
                    <a16:creationId xmlns:a16="http://schemas.microsoft.com/office/drawing/2014/main" id="{570AB472-D78D-B555-AE64-CD06F4328BC9}"/>
                  </a:ext>
                </a:extLst>
              </p:cNvPr>
              <p:cNvSpPr/>
              <p:nvPr/>
            </p:nvSpPr>
            <p:spPr>
              <a:xfrm>
                <a:off x="5789346" y="4460118"/>
                <a:ext cx="92971" cy="7015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070" extrusionOk="0">
                    <a:moveTo>
                      <a:pt x="894" y="0"/>
                    </a:moveTo>
                    <a:cubicBezTo>
                      <a:pt x="894" y="0"/>
                      <a:pt x="929" y="203"/>
                      <a:pt x="703" y="369"/>
                    </a:cubicBezTo>
                    <a:cubicBezTo>
                      <a:pt x="489" y="536"/>
                      <a:pt x="72" y="834"/>
                      <a:pt x="1" y="1012"/>
                    </a:cubicBezTo>
                    <a:cubicBezTo>
                      <a:pt x="1" y="1053"/>
                      <a:pt x="43" y="1070"/>
                      <a:pt x="110" y="1070"/>
                    </a:cubicBezTo>
                    <a:cubicBezTo>
                      <a:pt x="277" y="1070"/>
                      <a:pt x="593" y="966"/>
                      <a:pt x="763" y="881"/>
                    </a:cubicBezTo>
                    <a:cubicBezTo>
                      <a:pt x="989" y="750"/>
                      <a:pt x="1215" y="465"/>
                      <a:pt x="1215" y="465"/>
                    </a:cubicBezTo>
                    <a:lnTo>
                      <a:pt x="1215" y="465"/>
                    </a:lnTo>
                    <a:lnTo>
                      <a:pt x="1203" y="584"/>
                    </a:lnTo>
                    <a:cubicBezTo>
                      <a:pt x="1203" y="584"/>
                      <a:pt x="1287" y="584"/>
                      <a:pt x="1358" y="524"/>
                    </a:cubicBezTo>
                    <a:cubicBezTo>
                      <a:pt x="1417" y="453"/>
                      <a:pt x="1334" y="24"/>
                      <a:pt x="1334" y="24"/>
                    </a:cubicBezTo>
                    <a:lnTo>
                      <a:pt x="8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2122;p42">
                <a:extLst>
                  <a:ext uri="{FF2B5EF4-FFF2-40B4-BE49-F238E27FC236}">
                    <a16:creationId xmlns:a16="http://schemas.microsoft.com/office/drawing/2014/main" id="{6BF55086-FB81-94D3-FA03-11187A65F809}"/>
                  </a:ext>
                </a:extLst>
              </p:cNvPr>
              <p:cNvSpPr/>
              <p:nvPr/>
            </p:nvSpPr>
            <p:spPr>
              <a:xfrm>
                <a:off x="5925197" y="4521749"/>
                <a:ext cx="92971" cy="70614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077" extrusionOk="0">
                    <a:moveTo>
                      <a:pt x="893" y="1"/>
                    </a:moveTo>
                    <a:lnTo>
                      <a:pt x="893" y="1"/>
                    </a:lnTo>
                    <a:cubicBezTo>
                      <a:pt x="893" y="1"/>
                      <a:pt x="917" y="215"/>
                      <a:pt x="703" y="382"/>
                    </a:cubicBezTo>
                    <a:cubicBezTo>
                      <a:pt x="477" y="537"/>
                      <a:pt x="60" y="846"/>
                      <a:pt x="0" y="1025"/>
                    </a:cubicBezTo>
                    <a:cubicBezTo>
                      <a:pt x="0" y="1061"/>
                      <a:pt x="40" y="1077"/>
                      <a:pt x="104" y="1077"/>
                    </a:cubicBezTo>
                    <a:cubicBezTo>
                      <a:pt x="266" y="1077"/>
                      <a:pt x="579" y="976"/>
                      <a:pt x="750" y="882"/>
                    </a:cubicBezTo>
                    <a:cubicBezTo>
                      <a:pt x="988" y="763"/>
                      <a:pt x="1203" y="477"/>
                      <a:pt x="1203" y="477"/>
                    </a:cubicBezTo>
                    <a:lnTo>
                      <a:pt x="1203" y="477"/>
                    </a:lnTo>
                    <a:lnTo>
                      <a:pt x="1191" y="596"/>
                    </a:lnTo>
                    <a:cubicBezTo>
                      <a:pt x="1191" y="596"/>
                      <a:pt x="1274" y="596"/>
                      <a:pt x="1346" y="525"/>
                    </a:cubicBezTo>
                    <a:cubicBezTo>
                      <a:pt x="1417" y="453"/>
                      <a:pt x="1334" y="37"/>
                      <a:pt x="1334" y="37"/>
                    </a:cubicBezTo>
                    <a:lnTo>
                      <a:pt x="89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" name="Google Shape;2123;p42">
                <a:extLst>
                  <a:ext uri="{FF2B5EF4-FFF2-40B4-BE49-F238E27FC236}">
                    <a16:creationId xmlns:a16="http://schemas.microsoft.com/office/drawing/2014/main" id="{DA06F6BD-0E5F-F661-9654-6C53EEA98102}"/>
                  </a:ext>
                </a:extLst>
              </p:cNvPr>
              <p:cNvSpPr/>
              <p:nvPr/>
            </p:nvSpPr>
            <p:spPr>
              <a:xfrm>
                <a:off x="5508334" y="3459989"/>
                <a:ext cx="417059" cy="259375"/>
              </a:xfrm>
              <a:custGeom>
                <a:avLst/>
                <a:gdLst/>
                <a:ahLst/>
                <a:cxnLst/>
                <a:rect l="l" t="t" r="r" b="b"/>
                <a:pathLst>
                  <a:path w="6361" h="3956" extrusionOk="0">
                    <a:moveTo>
                      <a:pt x="5267" y="1"/>
                    </a:moveTo>
                    <a:cubicBezTo>
                      <a:pt x="5254" y="1"/>
                      <a:pt x="5241" y="1"/>
                      <a:pt x="5227" y="2"/>
                    </a:cubicBezTo>
                    <a:cubicBezTo>
                      <a:pt x="5227" y="2"/>
                      <a:pt x="4513" y="110"/>
                      <a:pt x="4049" y="1669"/>
                    </a:cubicBezTo>
                    <a:cubicBezTo>
                      <a:pt x="3775" y="2693"/>
                      <a:pt x="3370" y="2777"/>
                      <a:pt x="2906" y="2872"/>
                    </a:cubicBezTo>
                    <a:cubicBezTo>
                      <a:pt x="2751" y="2904"/>
                      <a:pt x="2432" y="2914"/>
                      <a:pt x="2070" y="2914"/>
                    </a:cubicBezTo>
                    <a:cubicBezTo>
                      <a:pt x="1346" y="2914"/>
                      <a:pt x="449" y="2872"/>
                      <a:pt x="346" y="2872"/>
                    </a:cubicBezTo>
                    <a:cubicBezTo>
                      <a:pt x="191" y="2872"/>
                      <a:pt x="0" y="3217"/>
                      <a:pt x="215" y="3467"/>
                    </a:cubicBezTo>
                    <a:cubicBezTo>
                      <a:pt x="441" y="3705"/>
                      <a:pt x="3132" y="3955"/>
                      <a:pt x="3656" y="3955"/>
                    </a:cubicBezTo>
                    <a:cubicBezTo>
                      <a:pt x="4179" y="3955"/>
                      <a:pt x="5382" y="2967"/>
                      <a:pt x="5882" y="2169"/>
                    </a:cubicBezTo>
                    <a:cubicBezTo>
                      <a:pt x="6360" y="1376"/>
                      <a:pt x="5902" y="1"/>
                      <a:pt x="5267" y="1"/>
                    </a:cubicBezTo>
                    <a:close/>
                  </a:path>
                </a:pathLst>
              </a:custGeom>
              <a:solidFill>
                <a:srgbClr val="3789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2124;p42">
                <a:extLst>
                  <a:ext uri="{FF2B5EF4-FFF2-40B4-BE49-F238E27FC236}">
                    <a16:creationId xmlns:a16="http://schemas.microsoft.com/office/drawing/2014/main" id="{84D36603-FEE7-1EAE-6B00-B2217EF20DF9}"/>
                  </a:ext>
                </a:extLst>
              </p:cNvPr>
              <p:cNvSpPr/>
              <p:nvPr/>
            </p:nvSpPr>
            <p:spPr>
              <a:xfrm>
                <a:off x="5826849" y="3176616"/>
                <a:ext cx="504326" cy="600116"/>
              </a:xfrm>
              <a:custGeom>
                <a:avLst/>
                <a:gdLst/>
                <a:ahLst/>
                <a:cxnLst/>
                <a:rect l="l" t="t" r="r" b="b"/>
                <a:pathLst>
                  <a:path w="7692" h="9153" extrusionOk="0">
                    <a:moveTo>
                      <a:pt x="1779" y="1"/>
                    </a:moveTo>
                    <a:cubicBezTo>
                      <a:pt x="1373" y="1"/>
                      <a:pt x="998" y="128"/>
                      <a:pt x="715" y="455"/>
                    </a:cubicBezTo>
                    <a:cubicBezTo>
                      <a:pt x="715" y="455"/>
                      <a:pt x="0" y="1372"/>
                      <a:pt x="155" y="2384"/>
                    </a:cubicBezTo>
                    <a:cubicBezTo>
                      <a:pt x="310" y="3408"/>
                      <a:pt x="1203" y="3360"/>
                      <a:pt x="1357" y="3920"/>
                    </a:cubicBezTo>
                    <a:cubicBezTo>
                      <a:pt x="1512" y="4479"/>
                      <a:pt x="929" y="5277"/>
                      <a:pt x="1738" y="5801"/>
                    </a:cubicBezTo>
                    <a:cubicBezTo>
                      <a:pt x="2536" y="6337"/>
                      <a:pt x="2905" y="6206"/>
                      <a:pt x="3120" y="7325"/>
                    </a:cubicBezTo>
                    <a:cubicBezTo>
                      <a:pt x="3346" y="8432"/>
                      <a:pt x="4120" y="9027"/>
                      <a:pt x="5441" y="9146"/>
                    </a:cubicBezTo>
                    <a:cubicBezTo>
                      <a:pt x="5488" y="9151"/>
                      <a:pt x="5535" y="9153"/>
                      <a:pt x="5581" y="9153"/>
                    </a:cubicBezTo>
                    <a:cubicBezTo>
                      <a:pt x="6839" y="9153"/>
                      <a:pt x="7691" y="7617"/>
                      <a:pt x="7358" y="6491"/>
                    </a:cubicBezTo>
                    <a:cubicBezTo>
                      <a:pt x="7025" y="5313"/>
                      <a:pt x="5846" y="5682"/>
                      <a:pt x="5596" y="4717"/>
                    </a:cubicBezTo>
                    <a:cubicBezTo>
                      <a:pt x="5346" y="3765"/>
                      <a:pt x="5441" y="3003"/>
                      <a:pt x="4608" y="2634"/>
                    </a:cubicBezTo>
                    <a:cubicBezTo>
                      <a:pt x="3774" y="2265"/>
                      <a:pt x="4084" y="860"/>
                      <a:pt x="3251" y="419"/>
                    </a:cubicBezTo>
                    <a:cubicBezTo>
                      <a:pt x="2785" y="180"/>
                      <a:pt x="2261" y="1"/>
                      <a:pt x="1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" name="Google Shape;2125;p42">
                <a:extLst>
                  <a:ext uri="{FF2B5EF4-FFF2-40B4-BE49-F238E27FC236}">
                    <a16:creationId xmlns:a16="http://schemas.microsoft.com/office/drawing/2014/main" id="{4033F38D-2C70-8214-F67B-35F1189824A7}"/>
                  </a:ext>
                </a:extLst>
              </p:cNvPr>
              <p:cNvSpPr/>
              <p:nvPr/>
            </p:nvSpPr>
            <p:spPr>
              <a:xfrm>
                <a:off x="5808098" y="3439204"/>
                <a:ext cx="320875" cy="463872"/>
              </a:xfrm>
              <a:custGeom>
                <a:avLst/>
                <a:gdLst/>
                <a:ahLst/>
                <a:cxnLst/>
                <a:rect l="l" t="t" r="r" b="b"/>
                <a:pathLst>
                  <a:path w="4894" h="7075" extrusionOk="0">
                    <a:moveTo>
                      <a:pt x="2460" y="0"/>
                    </a:moveTo>
                    <a:cubicBezTo>
                      <a:pt x="1253" y="0"/>
                      <a:pt x="810" y="296"/>
                      <a:pt x="810" y="296"/>
                    </a:cubicBezTo>
                    <a:cubicBezTo>
                      <a:pt x="810" y="296"/>
                      <a:pt x="298" y="450"/>
                      <a:pt x="250" y="605"/>
                    </a:cubicBezTo>
                    <a:cubicBezTo>
                      <a:pt x="60" y="1319"/>
                      <a:pt x="0" y="2391"/>
                      <a:pt x="48" y="2820"/>
                    </a:cubicBezTo>
                    <a:cubicBezTo>
                      <a:pt x="108" y="3248"/>
                      <a:pt x="358" y="4534"/>
                      <a:pt x="322" y="5487"/>
                    </a:cubicBezTo>
                    <a:cubicBezTo>
                      <a:pt x="298" y="6427"/>
                      <a:pt x="1048" y="6844"/>
                      <a:pt x="1858" y="6999"/>
                    </a:cubicBezTo>
                    <a:cubicBezTo>
                      <a:pt x="2111" y="7047"/>
                      <a:pt x="2398" y="7075"/>
                      <a:pt x="2678" y="7075"/>
                    </a:cubicBezTo>
                    <a:cubicBezTo>
                      <a:pt x="3293" y="7075"/>
                      <a:pt x="3868" y="6942"/>
                      <a:pt x="3941" y="6606"/>
                    </a:cubicBezTo>
                    <a:cubicBezTo>
                      <a:pt x="4060" y="6130"/>
                      <a:pt x="3537" y="4475"/>
                      <a:pt x="4394" y="3510"/>
                    </a:cubicBezTo>
                    <a:cubicBezTo>
                      <a:pt x="4894" y="2963"/>
                      <a:pt x="4680" y="1831"/>
                      <a:pt x="4537" y="1462"/>
                    </a:cubicBezTo>
                    <a:cubicBezTo>
                      <a:pt x="4382" y="1093"/>
                      <a:pt x="2846" y="10"/>
                      <a:pt x="2846" y="10"/>
                    </a:cubicBezTo>
                    <a:cubicBezTo>
                      <a:pt x="2710" y="3"/>
                      <a:pt x="2581" y="0"/>
                      <a:pt x="24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" name="Google Shape;2126;p42">
                <a:extLst>
                  <a:ext uri="{FF2B5EF4-FFF2-40B4-BE49-F238E27FC236}">
                    <a16:creationId xmlns:a16="http://schemas.microsoft.com/office/drawing/2014/main" id="{B33A0C86-8572-9053-F776-E24BEA62FEC4}"/>
                  </a:ext>
                </a:extLst>
              </p:cNvPr>
              <p:cNvSpPr/>
              <p:nvPr/>
            </p:nvSpPr>
            <p:spPr>
              <a:xfrm>
                <a:off x="5901790" y="3378950"/>
                <a:ext cx="98413" cy="104642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596" extrusionOk="0">
                    <a:moveTo>
                      <a:pt x="1500" y="0"/>
                    </a:moveTo>
                    <a:lnTo>
                      <a:pt x="95" y="714"/>
                    </a:lnTo>
                    <a:cubicBezTo>
                      <a:pt x="95" y="714"/>
                      <a:pt x="95" y="738"/>
                      <a:pt x="95" y="762"/>
                    </a:cubicBezTo>
                    <a:cubicBezTo>
                      <a:pt x="72" y="881"/>
                      <a:pt x="12" y="1167"/>
                      <a:pt x="12" y="1286"/>
                    </a:cubicBezTo>
                    <a:cubicBezTo>
                      <a:pt x="0" y="1405"/>
                      <a:pt x="131" y="1596"/>
                      <a:pt x="441" y="1596"/>
                    </a:cubicBezTo>
                    <a:cubicBezTo>
                      <a:pt x="750" y="1584"/>
                      <a:pt x="1274" y="1453"/>
                      <a:pt x="1453" y="1084"/>
                    </a:cubicBezTo>
                    <a:cubicBezTo>
                      <a:pt x="1429" y="1024"/>
                      <a:pt x="1453" y="333"/>
                      <a:pt x="1500" y="0"/>
                    </a:cubicBezTo>
                    <a:close/>
                  </a:path>
                </a:pathLst>
              </a:custGeom>
              <a:solidFill>
                <a:srgbClr val="FF7C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Google Shape;2127;p42">
                <a:extLst>
                  <a:ext uri="{FF2B5EF4-FFF2-40B4-BE49-F238E27FC236}">
                    <a16:creationId xmlns:a16="http://schemas.microsoft.com/office/drawing/2014/main" id="{05C24C42-B086-8EC1-B1ED-632428F68A35}"/>
                  </a:ext>
                </a:extLst>
              </p:cNvPr>
              <p:cNvSpPr/>
              <p:nvPr/>
            </p:nvSpPr>
            <p:spPr>
              <a:xfrm>
                <a:off x="5840880" y="3209530"/>
                <a:ext cx="226462" cy="238657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3640" extrusionOk="0">
                    <a:moveTo>
                      <a:pt x="1504" y="0"/>
                    </a:moveTo>
                    <a:cubicBezTo>
                      <a:pt x="844" y="0"/>
                      <a:pt x="299" y="477"/>
                      <a:pt x="155" y="1239"/>
                    </a:cubicBezTo>
                    <a:cubicBezTo>
                      <a:pt x="0" y="2132"/>
                      <a:pt x="167" y="3168"/>
                      <a:pt x="393" y="3394"/>
                    </a:cubicBezTo>
                    <a:cubicBezTo>
                      <a:pt x="543" y="3560"/>
                      <a:pt x="792" y="3639"/>
                      <a:pt x="1046" y="3639"/>
                    </a:cubicBezTo>
                    <a:cubicBezTo>
                      <a:pt x="1156" y="3639"/>
                      <a:pt x="1266" y="3625"/>
                      <a:pt x="1370" y="3596"/>
                    </a:cubicBezTo>
                    <a:cubicBezTo>
                      <a:pt x="1572" y="3525"/>
                      <a:pt x="1858" y="3394"/>
                      <a:pt x="2096" y="3144"/>
                    </a:cubicBezTo>
                    <a:lnTo>
                      <a:pt x="2108" y="3144"/>
                    </a:lnTo>
                    <a:cubicBezTo>
                      <a:pt x="2108" y="3144"/>
                      <a:pt x="2108" y="3144"/>
                      <a:pt x="2108" y="3132"/>
                    </a:cubicBezTo>
                    <a:cubicBezTo>
                      <a:pt x="2144" y="3108"/>
                      <a:pt x="2167" y="3072"/>
                      <a:pt x="2191" y="3048"/>
                    </a:cubicBezTo>
                    <a:cubicBezTo>
                      <a:pt x="2263" y="2965"/>
                      <a:pt x="2382" y="2834"/>
                      <a:pt x="2525" y="2679"/>
                    </a:cubicBezTo>
                    <a:cubicBezTo>
                      <a:pt x="2894" y="2275"/>
                      <a:pt x="3453" y="1632"/>
                      <a:pt x="3072" y="882"/>
                    </a:cubicBezTo>
                    <a:cubicBezTo>
                      <a:pt x="2679" y="120"/>
                      <a:pt x="1822" y="36"/>
                      <a:pt x="1822" y="36"/>
                    </a:cubicBezTo>
                    <a:cubicBezTo>
                      <a:pt x="1714" y="12"/>
                      <a:pt x="1607" y="0"/>
                      <a:pt x="1504" y="0"/>
                    </a:cubicBezTo>
                    <a:close/>
                  </a:path>
                </a:pathLst>
              </a:custGeom>
              <a:solidFill>
                <a:srgbClr val="FF9D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" name="Google Shape;2128;p42">
                <a:extLst>
                  <a:ext uri="{FF2B5EF4-FFF2-40B4-BE49-F238E27FC236}">
                    <a16:creationId xmlns:a16="http://schemas.microsoft.com/office/drawing/2014/main" id="{707A6DBF-719D-49A4-03D1-8E2108898124}"/>
                  </a:ext>
                </a:extLst>
              </p:cNvPr>
              <p:cNvSpPr/>
              <p:nvPr/>
            </p:nvSpPr>
            <p:spPr>
              <a:xfrm>
                <a:off x="5837733" y="3196286"/>
                <a:ext cx="226462" cy="223314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3406" extrusionOk="0">
                    <a:moveTo>
                      <a:pt x="1072" y="0"/>
                    </a:moveTo>
                    <a:lnTo>
                      <a:pt x="418" y="619"/>
                    </a:lnTo>
                    <a:cubicBezTo>
                      <a:pt x="418" y="619"/>
                      <a:pt x="1" y="1584"/>
                      <a:pt x="72" y="2036"/>
                    </a:cubicBezTo>
                    <a:cubicBezTo>
                      <a:pt x="72" y="2036"/>
                      <a:pt x="110" y="2040"/>
                      <a:pt x="173" y="2040"/>
                    </a:cubicBezTo>
                    <a:cubicBezTo>
                      <a:pt x="366" y="2040"/>
                      <a:pt x="794" y="2000"/>
                      <a:pt x="1072" y="1667"/>
                    </a:cubicBezTo>
                    <a:cubicBezTo>
                      <a:pt x="1228" y="1486"/>
                      <a:pt x="1411" y="1458"/>
                      <a:pt x="1604" y="1458"/>
                    </a:cubicBezTo>
                    <a:cubicBezTo>
                      <a:pt x="1692" y="1458"/>
                      <a:pt x="1782" y="1464"/>
                      <a:pt x="1873" y="1464"/>
                    </a:cubicBezTo>
                    <a:cubicBezTo>
                      <a:pt x="2054" y="1464"/>
                      <a:pt x="2236" y="1440"/>
                      <a:pt x="2406" y="1298"/>
                    </a:cubicBezTo>
                    <a:lnTo>
                      <a:pt x="2406" y="1298"/>
                    </a:lnTo>
                    <a:cubicBezTo>
                      <a:pt x="2406" y="1298"/>
                      <a:pt x="2215" y="1762"/>
                      <a:pt x="2406" y="2227"/>
                    </a:cubicBezTo>
                    <a:cubicBezTo>
                      <a:pt x="2584" y="2691"/>
                      <a:pt x="2644" y="3405"/>
                      <a:pt x="2644" y="3405"/>
                    </a:cubicBezTo>
                    <a:lnTo>
                      <a:pt x="3454" y="2131"/>
                    </a:lnTo>
                    <a:lnTo>
                      <a:pt x="3454" y="1024"/>
                    </a:lnTo>
                    <a:lnTo>
                      <a:pt x="2430" y="60"/>
                    </a:lnTo>
                    <a:lnTo>
                      <a:pt x="10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Google Shape;2129;p42">
                <a:extLst>
                  <a:ext uri="{FF2B5EF4-FFF2-40B4-BE49-F238E27FC236}">
                    <a16:creationId xmlns:a16="http://schemas.microsoft.com/office/drawing/2014/main" id="{945F1F45-EE6E-8BFF-C305-6CFBE7533D12}"/>
                  </a:ext>
                </a:extLst>
              </p:cNvPr>
              <p:cNvSpPr/>
              <p:nvPr/>
            </p:nvSpPr>
            <p:spPr>
              <a:xfrm>
                <a:off x="5829931" y="3684155"/>
                <a:ext cx="246787" cy="126475"/>
              </a:xfrm>
              <a:custGeom>
                <a:avLst/>
                <a:gdLst/>
                <a:ahLst/>
                <a:cxnLst/>
                <a:rect l="l" t="t" r="r" b="b"/>
                <a:pathLst>
                  <a:path w="3764" h="1929" extrusionOk="0">
                    <a:moveTo>
                      <a:pt x="3716" y="0"/>
                    </a:moveTo>
                    <a:lnTo>
                      <a:pt x="1799" y="608"/>
                    </a:lnTo>
                    <a:lnTo>
                      <a:pt x="1" y="108"/>
                    </a:lnTo>
                    <a:lnTo>
                      <a:pt x="1" y="108"/>
                    </a:lnTo>
                    <a:cubicBezTo>
                      <a:pt x="25" y="191"/>
                      <a:pt x="501" y="1632"/>
                      <a:pt x="1537" y="1894"/>
                    </a:cubicBezTo>
                    <a:cubicBezTo>
                      <a:pt x="1628" y="1917"/>
                      <a:pt x="1722" y="1928"/>
                      <a:pt x="1817" y="1928"/>
                    </a:cubicBezTo>
                    <a:cubicBezTo>
                      <a:pt x="2484" y="1928"/>
                      <a:pt x="3197" y="1392"/>
                      <a:pt x="3573" y="1048"/>
                    </a:cubicBezTo>
                    <a:cubicBezTo>
                      <a:pt x="3596" y="786"/>
                      <a:pt x="3656" y="512"/>
                      <a:pt x="3763" y="274"/>
                    </a:cubicBezTo>
                    <a:lnTo>
                      <a:pt x="3716" y="0"/>
                    </a:lnTo>
                    <a:close/>
                  </a:path>
                </a:pathLst>
              </a:custGeom>
              <a:solidFill>
                <a:srgbClr val="000000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" name="Google Shape;2130;p42">
                <a:extLst>
                  <a:ext uri="{FF2B5EF4-FFF2-40B4-BE49-F238E27FC236}">
                    <a16:creationId xmlns:a16="http://schemas.microsoft.com/office/drawing/2014/main" id="{D40BFEFD-19FE-D4E5-6042-8BD649E56C8A}"/>
                  </a:ext>
                </a:extLst>
              </p:cNvPr>
              <p:cNvSpPr/>
              <p:nvPr/>
            </p:nvSpPr>
            <p:spPr>
              <a:xfrm>
                <a:off x="5773742" y="3564368"/>
                <a:ext cx="353854" cy="230133"/>
              </a:xfrm>
              <a:custGeom>
                <a:avLst/>
                <a:gdLst/>
                <a:ahLst/>
                <a:cxnLst/>
                <a:rect l="l" t="t" r="r" b="b"/>
                <a:pathLst>
                  <a:path w="5397" h="3510" extrusionOk="0">
                    <a:moveTo>
                      <a:pt x="4658" y="0"/>
                    </a:moveTo>
                    <a:cubicBezTo>
                      <a:pt x="4561" y="0"/>
                      <a:pt x="4489" y="18"/>
                      <a:pt x="4489" y="18"/>
                    </a:cubicBezTo>
                    <a:cubicBezTo>
                      <a:pt x="3656" y="601"/>
                      <a:pt x="2691" y="2208"/>
                      <a:pt x="2537" y="2280"/>
                    </a:cubicBezTo>
                    <a:cubicBezTo>
                      <a:pt x="2534" y="2281"/>
                      <a:pt x="2531" y="2281"/>
                      <a:pt x="2528" y="2281"/>
                    </a:cubicBezTo>
                    <a:cubicBezTo>
                      <a:pt x="2328" y="2281"/>
                      <a:pt x="746" y="576"/>
                      <a:pt x="501" y="506"/>
                    </a:cubicBezTo>
                    <a:cubicBezTo>
                      <a:pt x="470" y="498"/>
                      <a:pt x="438" y="495"/>
                      <a:pt x="408" y="495"/>
                    </a:cubicBezTo>
                    <a:cubicBezTo>
                      <a:pt x="192" y="495"/>
                      <a:pt x="1" y="671"/>
                      <a:pt x="1" y="911"/>
                    </a:cubicBezTo>
                    <a:cubicBezTo>
                      <a:pt x="1" y="1196"/>
                      <a:pt x="2144" y="3447"/>
                      <a:pt x="2668" y="3506"/>
                    </a:cubicBezTo>
                    <a:cubicBezTo>
                      <a:pt x="2685" y="3509"/>
                      <a:pt x="2703" y="3510"/>
                      <a:pt x="2722" y="3510"/>
                    </a:cubicBezTo>
                    <a:cubicBezTo>
                      <a:pt x="3286" y="3510"/>
                      <a:pt x="4658" y="2508"/>
                      <a:pt x="5073" y="1161"/>
                    </a:cubicBezTo>
                    <a:cubicBezTo>
                      <a:pt x="5397" y="136"/>
                      <a:pt x="4928" y="0"/>
                      <a:pt x="4658" y="0"/>
                    </a:cubicBezTo>
                    <a:close/>
                  </a:path>
                </a:pathLst>
              </a:custGeom>
              <a:solidFill>
                <a:srgbClr val="3789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Google Shape;2131;p42">
                <a:extLst>
                  <a:ext uri="{FF2B5EF4-FFF2-40B4-BE49-F238E27FC236}">
                    <a16:creationId xmlns:a16="http://schemas.microsoft.com/office/drawing/2014/main" id="{BBC26BBC-5ECB-5773-40E8-67FABEA28424}"/>
                  </a:ext>
                </a:extLst>
              </p:cNvPr>
              <p:cNvSpPr/>
              <p:nvPr/>
            </p:nvSpPr>
            <p:spPr>
              <a:xfrm>
                <a:off x="5693949" y="3568499"/>
                <a:ext cx="118083" cy="68712"/>
              </a:xfrm>
              <a:custGeom>
                <a:avLst/>
                <a:gdLst/>
                <a:ahLst/>
                <a:cxnLst/>
                <a:rect l="l" t="t" r="r" b="b"/>
                <a:pathLst>
                  <a:path w="1801" h="1048" extrusionOk="0">
                    <a:moveTo>
                      <a:pt x="956" y="0"/>
                    </a:moveTo>
                    <a:cubicBezTo>
                      <a:pt x="797" y="0"/>
                      <a:pt x="60" y="163"/>
                      <a:pt x="27" y="252"/>
                    </a:cubicBezTo>
                    <a:cubicBezTo>
                      <a:pt x="1" y="331"/>
                      <a:pt x="97" y="378"/>
                      <a:pt x="231" y="378"/>
                    </a:cubicBezTo>
                    <a:cubicBezTo>
                      <a:pt x="278" y="378"/>
                      <a:pt x="331" y="372"/>
                      <a:pt x="384" y="360"/>
                    </a:cubicBezTo>
                    <a:cubicBezTo>
                      <a:pt x="586" y="300"/>
                      <a:pt x="896" y="288"/>
                      <a:pt x="896" y="288"/>
                    </a:cubicBezTo>
                    <a:lnTo>
                      <a:pt x="896" y="288"/>
                    </a:lnTo>
                    <a:cubicBezTo>
                      <a:pt x="896" y="288"/>
                      <a:pt x="682" y="526"/>
                      <a:pt x="694" y="633"/>
                    </a:cubicBezTo>
                    <a:cubicBezTo>
                      <a:pt x="706" y="729"/>
                      <a:pt x="825" y="931"/>
                      <a:pt x="1003" y="1026"/>
                    </a:cubicBezTo>
                    <a:cubicBezTo>
                      <a:pt x="1033" y="1041"/>
                      <a:pt x="1064" y="1047"/>
                      <a:pt x="1095" y="1047"/>
                    </a:cubicBezTo>
                    <a:cubicBezTo>
                      <a:pt x="1236" y="1047"/>
                      <a:pt x="1372" y="919"/>
                      <a:pt x="1372" y="919"/>
                    </a:cubicBezTo>
                    <a:lnTo>
                      <a:pt x="1515" y="955"/>
                    </a:lnTo>
                    <a:cubicBezTo>
                      <a:pt x="1515" y="955"/>
                      <a:pt x="1801" y="871"/>
                      <a:pt x="1718" y="562"/>
                    </a:cubicBezTo>
                    <a:cubicBezTo>
                      <a:pt x="1634" y="252"/>
                      <a:pt x="1063" y="14"/>
                      <a:pt x="979" y="2"/>
                    </a:cubicBezTo>
                    <a:cubicBezTo>
                      <a:pt x="974" y="1"/>
                      <a:pt x="966" y="0"/>
                      <a:pt x="956" y="0"/>
                    </a:cubicBezTo>
                    <a:close/>
                  </a:path>
                </a:pathLst>
              </a:custGeom>
              <a:solidFill>
                <a:srgbClr val="FF9D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7" name="Google Shape;2132;p42">
                <a:extLst>
                  <a:ext uri="{FF2B5EF4-FFF2-40B4-BE49-F238E27FC236}">
                    <a16:creationId xmlns:a16="http://schemas.microsoft.com/office/drawing/2014/main" id="{BDBB2C6B-D640-FCE8-0DCE-285A964A3549}"/>
                  </a:ext>
                </a:extLst>
              </p:cNvPr>
              <p:cNvSpPr/>
              <p:nvPr/>
            </p:nvSpPr>
            <p:spPr>
              <a:xfrm>
                <a:off x="5455227" y="3620033"/>
                <a:ext cx="96118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955" extrusionOk="0">
                    <a:moveTo>
                      <a:pt x="726" y="1"/>
                    </a:moveTo>
                    <a:cubicBezTo>
                      <a:pt x="714" y="1"/>
                      <a:pt x="706" y="5"/>
                      <a:pt x="703" y="14"/>
                    </a:cubicBezTo>
                    <a:cubicBezTo>
                      <a:pt x="656" y="109"/>
                      <a:pt x="929" y="395"/>
                      <a:pt x="929" y="395"/>
                    </a:cubicBezTo>
                    <a:cubicBezTo>
                      <a:pt x="929" y="395"/>
                      <a:pt x="271" y="144"/>
                      <a:pt x="70" y="144"/>
                    </a:cubicBezTo>
                    <a:cubicBezTo>
                      <a:pt x="35" y="144"/>
                      <a:pt x="14" y="151"/>
                      <a:pt x="13" y="169"/>
                    </a:cubicBezTo>
                    <a:cubicBezTo>
                      <a:pt x="1" y="288"/>
                      <a:pt x="489" y="657"/>
                      <a:pt x="620" y="740"/>
                    </a:cubicBezTo>
                    <a:cubicBezTo>
                      <a:pt x="751" y="824"/>
                      <a:pt x="1203" y="955"/>
                      <a:pt x="1203" y="955"/>
                    </a:cubicBezTo>
                    <a:cubicBezTo>
                      <a:pt x="1203" y="955"/>
                      <a:pt x="1465" y="609"/>
                      <a:pt x="1406" y="478"/>
                    </a:cubicBezTo>
                    <a:cubicBezTo>
                      <a:pt x="1406" y="478"/>
                      <a:pt x="848" y="1"/>
                      <a:pt x="726" y="1"/>
                    </a:cubicBezTo>
                    <a:close/>
                  </a:path>
                </a:pathLst>
              </a:custGeom>
              <a:solidFill>
                <a:srgbClr val="FF9D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" name="Google Shape;2133;p42">
                <a:extLst>
                  <a:ext uri="{FF2B5EF4-FFF2-40B4-BE49-F238E27FC236}">
                    <a16:creationId xmlns:a16="http://schemas.microsoft.com/office/drawing/2014/main" id="{77606AC9-B4C2-7180-10EB-3BF4EE563FC3}"/>
                  </a:ext>
                </a:extLst>
              </p:cNvPr>
              <p:cNvSpPr/>
              <p:nvPr/>
            </p:nvSpPr>
            <p:spPr>
              <a:xfrm>
                <a:off x="5313934" y="3093087"/>
                <a:ext cx="460660" cy="934236"/>
              </a:xfrm>
              <a:custGeom>
                <a:avLst/>
                <a:gdLst/>
                <a:ahLst/>
                <a:cxnLst/>
                <a:rect l="l" t="t" r="r" b="b"/>
                <a:pathLst>
                  <a:path w="7026" h="14249" extrusionOk="0">
                    <a:moveTo>
                      <a:pt x="551" y="0"/>
                    </a:moveTo>
                    <a:cubicBezTo>
                      <a:pt x="239" y="0"/>
                      <a:pt x="25" y="251"/>
                      <a:pt x="25" y="681"/>
                    </a:cubicBezTo>
                    <a:lnTo>
                      <a:pt x="1" y="10158"/>
                    </a:lnTo>
                    <a:cubicBezTo>
                      <a:pt x="1" y="10420"/>
                      <a:pt x="179" y="10730"/>
                      <a:pt x="394" y="10861"/>
                    </a:cubicBezTo>
                    <a:lnTo>
                      <a:pt x="6049" y="14123"/>
                    </a:lnTo>
                    <a:cubicBezTo>
                      <a:pt x="6199" y="14209"/>
                      <a:pt x="6342" y="14249"/>
                      <a:pt x="6469" y="14249"/>
                    </a:cubicBezTo>
                    <a:cubicBezTo>
                      <a:pt x="6784" y="14249"/>
                      <a:pt x="7002" y="14000"/>
                      <a:pt x="7002" y="13576"/>
                    </a:cubicBezTo>
                    <a:lnTo>
                      <a:pt x="7025" y="4086"/>
                    </a:lnTo>
                    <a:cubicBezTo>
                      <a:pt x="7025" y="3836"/>
                      <a:pt x="6847" y="3515"/>
                      <a:pt x="6621" y="3396"/>
                    </a:cubicBezTo>
                    <a:lnTo>
                      <a:pt x="977" y="133"/>
                    </a:lnTo>
                    <a:cubicBezTo>
                      <a:pt x="824" y="43"/>
                      <a:pt x="679" y="0"/>
                      <a:pt x="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Google Shape;2134;p42">
                <a:extLst>
                  <a:ext uri="{FF2B5EF4-FFF2-40B4-BE49-F238E27FC236}">
                    <a16:creationId xmlns:a16="http://schemas.microsoft.com/office/drawing/2014/main" id="{25C7F21F-560B-1486-6D59-BBA36BE875ED}"/>
                  </a:ext>
                </a:extLst>
              </p:cNvPr>
              <p:cNvSpPr/>
              <p:nvPr/>
            </p:nvSpPr>
            <p:spPr>
              <a:xfrm>
                <a:off x="5381860" y="3365378"/>
                <a:ext cx="317794" cy="227642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3472" extrusionOk="0">
                    <a:moveTo>
                      <a:pt x="62" y="1"/>
                    </a:moveTo>
                    <a:cubicBezTo>
                      <a:pt x="24" y="1"/>
                      <a:pt x="1" y="30"/>
                      <a:pt x="1" y="88"/>
                    </a:cubicBezTo>
                    <a:lnTo>
                      <a:pt x="1" y="588"/>
                    </a:lnTo>
                    <a:cubicBezTo>
                      <a:pt x="1" y="660"/>
                      <a:pt x="48" y="755"/>
                      <a:pt x="120" y="791"/>
                    </a:cubicBezTo>
                    <a:lnTo>
                      <a:pt x="4715" y="3458"/>
                    </a:lnTo>
                    <a:cubicBezTo>
                      <a:pt x="4735" y="3467"/>
                      <a:pt x="4753" y="3472"/>
                      <a:pt x="4769" y="3472"/>
                    </a:cubicBezTo>
                    <a:cubicBezTo>
                      <a:pt x="4815" y="3472"/>
                      <a:pt x="4846" y="3438"/>
                      <a:pt x="4846" y="3386"/>
                    </a:cubicBezTo>
                    <a:lnTo>
                      <a:pt x="4846" y="2886"/>
                    </a:lnTo>
                    <a:cubicBezTo>
                      <a:pt x="4846" y="2803"/>
                      <a:pt x="4787" y="2719"/>
                      <a:pt x="4727" y="2672"/>
                    </a:cubicBezTo>
                    <a:lnTo>
                      <a:pt x="120" y="17"/>
                    </a:lnTo>
                    <a:cubicBezTo>
                      <a:pt x="98" y="6"/>
                      <a:pt x="79" y="1"/>
                      <a:pt x="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Google Shape;2135;p42">
                <a:extLst>
                  <a:ext uri="{FF2B5EF4-FFF2-40B4-BE49-F238E27FC236}">
                    <a16:creationId xmlns:a16="http://schemas.microsoft.com/office/drawing/2014/main" id="{E0DB0BB1-DD8D-7062-A33F-8A4EC14712D0}"/>
                  </a:ext>
                </a:extLst>
              </p:cNvPr>
              <p:cNvSpPr/>
              <p:nvPr/>
            </p:nvSpPr>
            <p:spPr>
              <a:xfrm>
                <a:off x="5381073" y="3437172"/>
                <a:ext cx="317794" cy="227642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3472" extrusionOk="0">
                    <a:moveTo>
                      <a:pt x="72" y="1"/>
                    </a:moveTo>
                    <a:cubicBezTo>
                      <a:pt x="30" y="1"/>
                      <a:pt x="1" y="30"/>
                      <a:pt x="1" y="88"/>
                    </a:cubicBezTo>
                    <a:lnTo>
                      <a:pt x="1" y="588"/>
                    </a:lnTo>
                    <a:cubicBezTo>
                      <a:pt x="1" y="660"/>
                      <a:pt x="60" y="755"/>
                      <a:pt x="120" y="791"/>
                    </a:cubicBezTo>
                    <a:lnTo>
                      <a:pt x="4727" y="3458"/>
                    </a:lnTo>
                    <a:cubicBezTo>
                      <a:pt x="4747" y="3467"/>
                      <a:pt x="4764" y="3472"/>
                      <a:pt x="4779" y="3472"/>
                    </a:cubicBezTo>
                    <a:cubicBezTo>
                      <a:pt x="4821" y="3472"/>
                      <a:pt x="4847" y="3439"/>
                      <a:pt x="4847" y="3386"/>
                    </a:cubicBezTo>
                    <a:lnTo>
                      <a:pt x="4847" y="2886"/>
                    </a:lnTo>
                    <a:cubicBezTo>
                      <a:pt x="4847" y="2803"/>
                      <a:pt x="4799" y="2720"/>
                      <a:pt x="4727" y="2672"/>
                    </a:cubicBezTo>
                    <a:lnTo>
                      <a:pt x="132" y="17"/>
                    </a:lnTo>
                    <a:cubicBezTo>
                      <a:pt x="110" y="6"/>
                      <a:pt x="90" y="1"/>
                      <a:pt x="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" name="Google Shape;2136;p42">
                <a:extLst>
                  <a:ext uri="{FF2B5EF4-FFF2-40B4-BE49-F238E27FC236}">
                    <a16:creationId xmlns:a16="http://schemas.microsoft.com/office/drawing/2014/main" id="{D2B7CE7C-2042-B08B-C393-DCF924EEB2EF}"/>
                  </a:ext>
                </a:extLst>
              </p:cNvPr>
              <p:cNvSpPr/>
              <p:nvPr/>
            </p:nvSpPr>
            <p:spPr>
              <a:xfrm>
                <a:off x="5456800" y="3607248"/>
                <a:ext cx="135129" cy="111723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1704" extrusionOk="0">
                    <a:moveTo>
                      <a:pt x="156" y="0"/>
                    </a:moveTo>
                    <a:cubicBezTo>
                      <a:pt x="64" y="0"/>
                      <a:pt x="1" y="72"/>
                      <a:pt x="1" y="197"/>
                    </a:cubicBezTo>
                    <a:lnTo>
                      <a:pt x="1" y="316"/>
                    </a:lnTo>
                    <a:cubicBezTo>
                      <a:pt x="1" y="495"/>
                      <a:pt x="132" y="721"/>
                      <a:pt x="286" y="804"/>
                    </a:cubicBezTo>
                    <a:lnTo>
                      <a:pt x="1775" y="1662"/>
                    </a:lnTo>
                    <a:cubicBezTo>
                      <a:pt x="1821" y="1690"/>
                      <a:pt x="1866" y="1704"/>
                      <a:pt x="1905" y="1704"/>
                    </a:cubicBezTo>
                    <a:cubicBezTo>
                      <a:pt x="1997" y="1704"/>
                      <a:pt x="2060" y="1631"/>
                      <a:pt x="2060" y="1507"/>
                    </a:cubicBezTo>
                    <a:lnTo>
                      <a:pt x="2060" y="1388"/>
                    </a:lnTo>
                    <a:cubicBezTo>
                      <a:pt x="2060" y="1209"/>
                      <a:pt x="1941" y="995"/>
                      <a:pt x="1775" y="900"/>
                    </a:cubicBezTo>
                    <a:lnTo>
                      <a:pt x="286" y="42"/>
                    </a:lnTo>
                    <a:cubicBezTo>
                      <a:pt x="240" y="14"/>
                      <a:pt x="195" y="0"/>
                      <a:pt x="1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889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82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Placeholder 9" descr="A picture containing person, person, computer, people&#10;&#10;Description automatically generated">
            <a:extLst>
              <a:ext uri="{FF2B5EF4-FFF2-40B4-BE49-F238E27FC236}">
                <a16:creationId xmlns:a16="http://schemas.microsoft.com/office/drawing/2014/main" id="{480E858B-8766-74CC-A084-4D0FC2B7CB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" t="19584" r="4419" b="-2"/>
          <a:stretch/>
        </p:blipFill>
        <p:spPr>
          <a:xfrm>
            <a:off x="20" y="10"/>
            <a:ext cx="9143980" cy="514825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848304" y="-1140209"/>
            <a:ext cx="3447392" cy="9144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6EEE1A-B462-64E9-8D1E-BF63B1E7E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14" y="2321093"/>
            <a:ext cx="6808922" cy="17923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000" dirty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85150"/>
            <a:ext cx="7339422" cy="514827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25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519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1C49F18-8757-4E87-5C2E-9D6D7B82B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768" y="5057967"/>
            <a:ext cx="9155399" cy="92608"/>
            <a:chOff x="-5025" y="6737718"/>
            <a:chExt cx="12207200" cy="12336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5C84D91-E5BF-B919-ACEF-4A25262CE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889E38-27CA-E23F-B646-8D7B4BB17D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itle 3">
            <a:extLst>
              <a:ext uri="{FF2B5EF4-FFF2-40B4-BE49-F238E27FC236}">
                <a16:creationId xmlns:a16="http://schemas.microsoft.com/office/drawing/2014/main" id="{3EFA6774-EB9B-5C1C-3741-946837B88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2" y="107471"/>
            <a:ext cx="6665912" cy="764400"/>
          </a:xfrm>
        </p:spPr>
        <p:txBody>
          <a:bodyPr/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Challenges at Institutions</a:t>
            </a:r>
            <a:r>
              <a:rPr lang="en-GB" sz="2800" dirty="0"/>
              <a:t> </a:t>
            </a:r>
          </a:p>
        </p:txBody>
      </p:sp>
      <p:sp>
        <p:nvSpPr>
          <p:cNvPr id="12" name="Content Placeholder 24">
            <a:extLst>
              <a:ext uri="{FF2B5EF4-FFF2-40B4-BE49-F238E27FC236}">
                <a16:creationId xmlns:a16="http://schemas.microsoft.com/office/drawing/2014/main" id="{86CDE3DC-2312-D827-B9AD-E98F139501FF}"/>
              </a:ext>
            </a:extLst>
          </p:cNvPr>
          <p:cNvSpPr txBox="1">
            <a:spLocks/>
          </p:cNvSpPr>
          <p:nvPr/>
        </p:nvSpPr>
        <p:spPr>
          <a:xfrm>
            <a:off x="6850760" y="1393369"/>
            <a:ext cx="1857374" cy="2934705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ts val="144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pc="-113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pc="-113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pc="-113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pc="-113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pc="-113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pc="-113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pc="-113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dirty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endParaRPr lang="en-US" dirty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endParaRPr lang="en-US" dirty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Increasing debt</a:t>
            </a:r>
          </a:p>
          <a:p>
            <a:pPr algn="ctr"/>
            <a:endParaRPr lang="en-ZA" dirty="0"/>
          </a:p>
        </p:txBody>
      </p:sp>
      <p:sp>
        <p:nvSpPr>
          <p:cNvPr id="16" name="Content Placeholder 35">
            <a:extLst>
              <a:ext uri="{FF2B5EF4-FFF2-40B4-BE49-F238E27FC236}">
                <a16:creationId xmlns:a16="http://schemas.microsoft.com/office/drawing/2014/main" id="{17251B74-3BFA-6DF2-7E93-3E99EC835823}"/>
              </a:ext>
            </a:extLst>
          </p:cNvPr>
          <p:cNvSpPr txBox="1">
            <a:spLocks/>
          </p:cNvSpPr>
          <p:nvPr/>
        </p:nvSpPr>
        <p:spPr>
          <a:xfrm>
            <a:off x="435866" y="1415074"/>
            <a:ext cx="1849435" cy="2934705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ts val="144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pc="-113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pc="-113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pc="-113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pc="-113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pc="-113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pc="-113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pc="-113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dirty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endParaRPr lang="en-US" dirty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endParaRPr lang="en-US" dirty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Student’s Safety </a:t>
            </a:r>
          </a:p>
          <a:p>
            <a:endParaRPr lang="en-ZA" dirty="0"/>
          </a:p>
        </p:txBody>
      </p:sp>
      <p:sp>
        <p:nvSpPr>
          <p:cNvPr id="17" name="Content Placeholder 37">
            <a:extLst>
              <a:ext uri="{FF2B5EF4-FFF2-40B4-BE49-F238E27FC236}">
                <a16:creationId xmlns:a16="http://schemas.microsoft.com/office/drawing/2014/main" id="{866C3EC2-E596-F872-292B-489B5A29AD98}"/>
              </a:ext>
            </a:extLst>
          </p:cNvPr>
          <p:cNvSpPr txBox="1">
            <a:spLocks/>
          </p:cNvSpPr>
          <p:nvPr/>
        </p:nvSpPr>
        <p:spPr>
          <a:xfrm>
            <a:off x="2491474" y="1415074"/>
            <a:ext cx="1849436" cy="2934705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ts val="144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pc="-113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pc="-113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pc="-113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pc="-113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pc="-113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pc="-113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pc="-113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dirty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endParaRPr lang="en-US" dirty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endParaRPr lang="en-US" dirty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Institution’s Security </a:t>
            </a:r>
          </a:p>
          <a:p>
            <a:endParaRPr lang="en-ZA" dirty="0"/>
          </a:p>
        </p:txBody>
      </p:sp>
      <p:sp>
        <p:nvSpPr>
          <p:cNvPr id="18" name="Content Placeholder 38">
            <a:extLst>
              <a:ext uri="{FF2B5EF4-FFF2-40B4-BE49-F238E27FC236}">
                <a16:creationId xmlns:a16="http://schemas.microsoft.com/office/drawing/2014/main" id="{DBA0E09C-90B6-B05A-6169-CFC662BA880F}"/>
              </a:ext>
            </a:extLst>
          </p:cNvPr>
          <p:cNvSpPr txBox="1">
            <a:spLocks/>
          </p:cNvSpPr>
          <p:nvPr/>
        </p:nvSpPr>
        <p:spPr>
          <a:xfrm>
            <a:off x="4795150" y="1415075"/>
            <a:ext cx="1849436" cy="2913000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ts val="144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pPr algn="ctr"/>
            <a:endParaRPr lang="en-ZA" dirty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endParaRPr lang="en-ZA" dirty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endParaRPr lang="en-ZA" dirty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en-ZA" dirty="0">
                <a:solidFill>
                  <a:schemeClr val="tx1">
                    <a:lumMod val="75000"/>
                  </a:schemeClr>
                </a:solidFill>
              </a:rPr>
              <a:t>Queues on Campus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4C556E-6C87-7663-9A39-FE74A9CA2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691" y="1491621"/>
            <a:ext cx="1445027" cy="14895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4E54146-1061-FA72-E3D4-33A6802B6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82" y="1382017"/>
            <a:ext cx="1639072" cy="14895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C7BC67F-EA8E-C545-3389-FA78740DE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538" y="1382017"/>
            <a:ext cx="1635307" cy="17087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544E3DD-19FF-AB68-2398-FFF4ED04FA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1269" y="1461132"/>
            <a:ext cx="1671493" cy="155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4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6" grpId="0" build="p"/>
      <p:bldP spid="17" grpId="0" build="p"/>
      <p:bldP spid="1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82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Placeholder 8" descr="A person holding a credit card and using a computer&#10;&#10;Description automatically generated">
            <a:extLst>
              <a:ext uri="{FF2B5EF4-FFF2-40B4-BE49-F238E27FC236}">
                <a16:creationId xmlns:a16="http://schemas.microsoft.com/office/drawing/2014/main" id="{157E94AA-63AE-1DE6-9404-DAA3E495B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49" r="2699" b="30583"/>
          <a:stretch/>
        </p:blipFill>
        <p:spPr>
          <a:xfrm>
            <a:off x="20" y="10"/>
            <a:ext cx="9143980" cy="5148252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848304" y="-1140209"/>
            <a:ext cx="3447392" cy="9144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6EEE1A-B462-64E9-8D1E-BF63B1E7E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14" y="2321093"/>
            <a:ext cx="6808922" cy="17923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000" dirty="0">
                <a:solidFill>
                  <a:schemeClr val="bg1"/>
                </a:solidFill>
              </a:rPr>
              <a:t>About e-Payment Gateways 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85150"/>
            <a:ext cx="7339422" cy="514827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11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A138-C84D-256D-AE53-E2F38350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4" y="102412"/>
            <a:ext cx="5930899" cy="974215"/>
          </a:xfrm>
        </p:spPr>
        <p:txBody>
          <a:bodyPr/>
          <a:lstStyle/>
          <a:p>
            <a:r>
              <a:rPr lang="en-GB" sz="2800" dirty="0"/>
              <a:t>Why e-Payment Gateways?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0B811-8DD5-4F90-D65F-734EB86F334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4" y="1129254"/>
            <a:ext cx="2595562" cy="3239546"/>
          </a:xfrm>
        </p:spPr>
        <p:txBody>
          <a:bodyPr/>
          <a:lstStyle/>
          <a:p>
            <a:endParaRPr lang="en-GB" dirty="0"/>
          </a:p>
          <a:p>
            <a:endParaRPr lang="en-GB" sz="16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6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11" name="Google Shape;203;p18">
            <a:extLst>
              <a:ext uri="{FF2B5EF4-FFF2-40B4-BE49-F238E27FC236}">
                <a16:creationId xmlns:a16="http://schemas.microsoft.com/office/drawing/2014/main" id="{E4C41D84-060F-F708-BEC1-F46453267A81}"/>
              </a:ext>
            </a:extLst>
          </p:cNvPr>
          <p:cNvGrpSpPr/>
          <p:nvPr/>
        </p:nvGrpSpPr>
        <p:grpSpPr>
          <a:xfrm>
            <a:off x="1197429" y="1405819"/>
            <a:ext cx="6764614" cy="2967048"/>
            <a:chOff x="313524" y="1457600"/>
            <a:chExt cx="8403549" cy="3685906"/>
          </a:xfrm>
        </p:grpSpPr>
        <p:grpSp>
          <p:nvGrpSpPr>
            <p:cNvPr id="12" name="Google Shape;204;p18">
              <a:extLst>
                <a:ext uri="{FF2B5EF4-FFF2-40B4-BE49-F238E27FC236}">
                  <a16:creationId xmlns:a16="http://schemas.microsoft.com/office/drawing/2014/main" id="{35E73D2B-F75A-C34D-84C5-721A421242C8}"/>
                </a:ext>
              </a:extLst>
            </p:cNvPr>
            <p:cNvGrpSpPr/>
            <p:nvPr/>
          </p:nvGrpSpPr>
          <p:grpSpPr>
            <a:xfrm>
              <a:off x="5145602" y="1457600"/>
              <a:ext cx="3538163" cy="1342763"/>
              <a:chOff x="5145602" y="1457600"/>
              <a:chExt cx="3538163" cy="1342763"/>
            </a:xfrm>
          </p:grpSpPr>
          <p:sp>
            <p:nvSpPr>
              <p:cNvPr id="63" name="Google Shape;205;p18">
                <a:extLst>
                  <a:ext uri="{FF2B5EF4-FFF2-40B4-BE49-F238E27FC236}">
                    <a16:creationId xmlns:a16="http://schemas.microsoft.com/office/drawing/2014/main" id="{29E4761F-C77D-1589-BB90-5FA9CAA492D0}"/>
                  </a:ext>
                </a:extLst>
              </p:cNvPr>
              <p:cNvSpPr txBox="1"/>
              <p:nvPr/>
            </p:nvSpPr>
            <p:spPr>
              <a:xfrm>
                <a:off x="7201765" y="1754487"/>
                <a:ext cx="1482000" cy="51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91425" rIns="0" bIns="91425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 dirty="0">
                    <a:solidFill>
                      <a:schemeClr val="dk1"/>
                    </a:solidFill>
                    <a:latin typeface="Calibri" panose="020F0502020204030204" pitchFamily="34" charset="0"/>
                    <a:ea typeface="Roboto"/>
                    <a:cs typeface="Calibri" panose="020F0502020204030204" pitchFamily="34" charset="0"/>
                    <a:sym typeface="Roboto"/>
                  </a:rPr>
                  <a:t>No cash or cheque handling fees </a:t>
                </a:r>
                <a:endParaRPr sz="1200" dirty="0">
                  <a:solidFill>
                    <a:schemeClr val="dk1"/>
                  </a:solidFill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endParaRPr>
              </a:p>
            </p:txBody>
          </p:sp>
          <p:sp>
            <p:nvSpPr>
              <p:cNvPr id="64" name="Google Shape;206;p18">
                <a:extLst>
                  <a:ext uri="{FF2B5EF4-FFF2-40B4-BE49-F238E27FC236}">
                    <a16:creationId xmlns:a16="http://schemas.microsoft.com/office/drawing/2014/main" id="{20DEB7F4-3B6E-A0AD-3992-4AFB91B9CDB8}"/>
                  </a:ext>
                </a:extLst>
              </p:cNvPr>
              <p:cNvSpPr txBox="1"/>
              <p:nvPr/>
            </p:nvSpPr>
            <p:spPr>
              <a:xfrm>
                <a:off x="7142665" y="1457600"/>
                <a:ext cx="1541100" cy="31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91425" rIns="0" bIns="91425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 dirty="0">
                    <a:solidFill>
                      <a:schemeClr val="accent3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Fira Sans Extra Condensed Medium"/>
                  </a:rPr>
                  <a:t>Cost-Effective</a:t>
                </a:r>
                <a:endParaRPr sz="1600" dirty="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Fira Sans Extra Condensed Medium"/>
                </a:endParaRPr>
              </a:p>
            </p:txBody>
          </p:sp>
          <p:cxnSp>
            <p:nvCxnSpPr>
              <p:cNvPr id="65" name="Google Shape;208;p18">
                <a:extLst>
                  <a:ext uri="{FF2B5EF4-FFF2-40B4-BE49-F238E27FC236}">
                    <a16:creationId xmlns:a16="http://schemas.microsoft.com/office/drawing/2014/main" id="{690F6149-3659-71F7-AB1D-12EDC6B1EAED}"/>
                  </a:ext>
                </a:extLst>
              </p:cNvPr>
              <p:cNvCxnSpPr/>
              <p:nvPr/>
            </p:nvCxnSpPr>
            <p:spPr>
              <a:xfrm flipH="1">
                <a:off x="5145602" y="2114563"/>
                <a:ext cx="676200" cy="6858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4" name="Google Shape;209;p18">
              <a:extLst>
                <a:ext uri="{FF2B5EF4-FFF2-40B4-BE49-F238E27FC236}">
                  <a16:creationId xmlns:a16="http://schemas.microsoft.com/office/drawing/2014/main" id="{15FEC39C-CD75-895C-C84C-889B062C58F1}"/>
                </a:ext>
              </a:extLst>
            </p:cNvPr>
            <p:cNvGrpSpPr/>
            <p:nvPr/>
          </p:nvGrpSpPr>
          <p:grpSpPr>
            <a:xfrm>
              <a:off x="377320" y="2968371"/>
              <a:ext cx="3279880" cy="947707"/>
              <a:chOff x="377320" y="2968371"/>
              <a:chExt cx="3279880" cy="947707"/>
            </a:xfrm>
          </p:grpSpPr>
          <p:sp>
            <p:nvSpPr>
              <p:cNvPr id="60" name="Google Shape;211;p18">
                <a:extLst>
                  <a:ext uri="{FF2B5EF4-FFF2-40B4-BE49-F238E27FC236}">
                    <a16:creationId xmlns:a16="http://schemas.microsoft.com/office/drawing/2014/main" id="{84B7BC96-162E-484F-7FBF-52BB06B156D4}"/>
                  </a:ext>
                </a:extLst>
              </p:cNvPr>
              <p:cNvSpPr txBox="1"/>
              <p:nvPr/>
            </p:nvSpPr>
            <p:spPr>
              <a:xfrm>
                <a:off x="377320" y="3397379"/>
                <a:ext cx="1541100" cy="5186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dirty="0">
                    <a:solidFill>
                      <a:schemeClr val="dk1"/>
                    </a:solidFill>
                    <a:latin typeface="Calibri" panose="020F0502020204030204" pitchFamily="34" charset="0"/>
                    <a:ea typeface="Roboto"/>
                    <a:cs typeface="Calibri" panose="020F0502020204030204" pitchFamily="34" charset="0"/>
                  </a:rPr>
                  <a:t>Offers wide range of payment methods</a:t>
                </a:r>
                <a:endParaRPr sz="1200" dirty="0">
                  <a:solidFill>
                    <a:schemeClr val="dk1"/>
                  </a:solidFill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endParaRPr>
              </a:p>
            </p:txBody>
          </p:sp>
          <p:sp>
            <p:nvSpPr>
              <p:cNvPr id="61" name="Google Shape;212;p18">
                <a:extLst>
                  <a:ext uri="{FF2B5EF4-FFF2-40B4-BE49-F238E27FC236}">
                    <a16:creationId xmlns:a16="http://schemas.microsoft.com/office/drawing/2014/main" id="{FD3D318F-8810-0A53-E234-7EAA13B0D449}"/>
                  </a:ext>
                </a:extLst>
              </p:cNvPr>
              <p:cNvSpPr txBox="1"/>
              <p:nvPr/>
            </p:nvSpPr>
            <p:spPr>
              <a:xfrm>
                <a:off x="377320" y="2968371"/>
                <a:ext cx="1541100" cy="31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ZA" sz="1600" dirty="0">
                    <a:solidFill>
                      <a:schemeClr val="accent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Accessibility</a:t>
                </a:r>
                <a:endParaRPr sz="1600" dirty="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Fira Sans Extra Condensed Medium"/>
                </a:endParaRPr>
              </a:p>
            </p:txBody>
          </p:sp>
          <p:cxnSp>
            <p:nvCxnSpPr>
              <p:cNvPr id="62" name="Google Shape;213;p18">
                <a:extLst>
                  <a:ext uri="{FF2B5EF4-FFF2-40B4-BE49-F238E27FC236}">
                    <a16:creationId xmlns:a16="http://schemas.microsoft.com/office/drawing/2014/main" id="{5BB59A58-8C68-9A08-46BE-B05452BDA8A5}"/>
                  </a:ext>
                </a:extLst>
              </p:cNvPr>
              <p:cNvCxnSpPr/>
              <p:nvPr/>
            </p:nvCxnSpPr>
            <p:spPr>
              <a:xfrm>
                <a:off x="3347000" y="3519213"/>
                <a:ext cx="3102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" name="Google Shape;214;p18">
              <a:extLst>
                <a:ext uri="{FF2B5EF4-FFF2-40B4-BE49-F238E27FC236}">
                  <a16:creationId xmlns:a16="http://schemas.microsoft.com/office/drawing/2014/main" id="{5C24EB70-D605-2007-C754-83E32B2DFF2E}"/>
                </a:ext>
              </a:extLst>
            </p:cNvPr>
            <p:cNvGrpSpPr/>
            <p:nvPr/>
          </p:nvGrpSpPr>
          <p:grpSpPr>
            <a:xfrm>
              <a:off x="313524" y="1457600"/>
              <a:ext cx="3691001" cy="1342763"/>
              <a:chOff x="313524" y="1457600"/>
              <a:chExt cx="3691001" cy="1342763"/>
            </a:xfrm>
          </p:grpSpPr>
          <p:sp>
            <p:nvSpPr>
              <p:cNvPr id="57" name="Google Shape;216;p18">
                <a:extLst>
                  <a:ext uri="{FF2B5EF4-FFF2-40B4-BE49-F238E27FC236}">
                    <a16:creationId xmlns:a16="http://schemas.microsoft.com/office/drawing/2014/main" id="{212D9254-75BA-B88E-9361-80EB9E03C7C7}"/>
                  </a:ext>
                </a:extLst>
              </p:cNvPr>
              <p:cNvSpPr txBox="1"/>
              <p:nvPr/>
            </p:nvSpPr>
            <p:spPr>
              <a:xfrm>
                <a:off x="313524" y="1963500"/>
                <a:ext cx="1890449" cy="51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 dirty="0">
                    <a:solidFill>
                      <a:schemeClr val="dk1"/>
                    </a:solidFill>
                    <a:latin typeface="Calibri" panose="020F0502020204030204" pitchFamily="34" charset="0"/>
                    <a:ea typeface="Roboto"/>
                    <a:cs typeface="Calibri" panose="020F0502020204030204" pitchFamily="34" charset="0"/>
                    <a:sym typeface="Roboto"/>
                  </a:rPr>
                  <a:t>Pay anywhere at anytime </a:t>
                </a:r>
                <a:endParaRPr sz="1200" dirty="0">
                  <a:solidFill>
                    <a:schemeClr val="dk1"/>
                  </a:solidFill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endParaRPr>
              </a:p>
            </p:txBody>
          </p:sp>
          <p:sp>
            <p:nvSpPr>
              <p:cNvPr id="58" name="Google Shape;217;p18">
                <a:extLst>
                  <a:ext uri="{FF2B5EF4-FFF2-40B4-BE49-F238E27FC236}">
                    <a16:creationId xmlns:a16="http://schemas.microsoft.com/office/drawing/2014/main" id="{9A315D03-A609-2AA7-512F-90E5BAC91086}"/>
                  </a:ext>
                </a:extLst>
              </p:cNvPr>
              <p:cNvSpPr txBox="1"/>
              <p:nvPr/>
            </p:nvSpPr>
            <p:spPr>
              <a:xfrm>
                <a:off x="327611" y="1457600"/>
                <a:ext cx="1960820" cy="31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91425" rIns="91425" bIns="91425" anchor="ctr" anchorCtr="0">
                <a:noAutofit/>
              </a:bodyPr>
              <a:lstStyle>
                <a:defPPr>
                  <a:defRPr lang="en-US"/>
                </a:defPPr>
                <a:lvl1pPr lvl="0" indent="0">
                  <a:spcBef>
                    <a:spcPts val="0"/>
                  </a:spcBef>
                  <a:spcAft>
                    <a:spcPts val="0"/>
                  </a:spcAft>
                  <a:buNone/>
                  <a:defRPr sz="1600">
                    <a:solidFill>
                      <a:schemeClr val="accent3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1pPr>
              </a:lstStyle>
              <a:p>
                <a:r>
                  <a:rPr lang="en-ZA" dirty="0">
                    <a:sym typeface="Fira Sans Extra Condensed Medium"/>
                  </a:rPr>
                  <a:t>Convenient Payment Platform</a:t>
                </a:r>
                <a:endParaRPr dirty="0">
                  <a:sym typeface="Fira Sans Extra Condensed Medium"/>
                </a:endParaRPr>
              </a:p>
            </p:txBody>
          </p:sp>
          <p:cxnSp>
            <p:nvCxnSpPr>
              <p:cNvPr id="59" name="Google Shape;218;p18">
                <a:extLst>
                  <a:ext uri="{FF2B5EF4-FFF2-40B4-BE49-F238E27FC236}">
                    <a16:creationId xmlns:a16="http://schemas.microsoft.com/office/drawing/2014/main" id="{C4B11D90-CA2D-8418-D1BE-C2EEDCFB0395}"/>
                  </a:ext>
                </a:extLst>
              </p:cNvPr>
              <p:cNvCxnSpPr/>
              <p:nvPr/>
            </p:nvCxnSpPr>
            <p:spPr>
              <a:xfrm>
                <a:off x="3328325" y="2114563"/>
                <a:ext cx="676200" cy="6858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6" name="Google Shape;219;p18">
              <a:extLst>
                <a:ext uri="{FF2B5EF4-FFF2-40B4-BE49-F238E27FC236}">
                  <a16:creationId xmlns:a16="http://schemas.microsoft.com/office/drawing/2014/main" id="{9755C1CD-3B96-24AF-CE74-A29C60C16289}"/>
                </a:ext>
              </a:extLst>
            </p:cNvPr>
            <p:cNvGrpSpPr/>
            <p:nvPr/>
          </p:nvGrpSpPr>
          <p:grpSpPr>
            <a:xfrm>
              <a:off x="3650831" y="2584039"/>
              <a:ext cx="1834790" cy="2559467"/>
              <a:chOff x="3650831" y="2584039"/>
              <a:chExt cx="1834790" cy="2559467"/>
            </a:xfrm>
          </p:grpSpPr>
          <p:sp>
            <p:nvSpPr>
              <p:cNvPr id="30" name="Google Shape;220;p18">
                <a:extLst>
                  <a:ext uri="{FF2B5EF4-FFF2-40B4-BE49-F238E27FC236}">
                    <a16:creationId xmlns:a16="http://schemas.microsoft.com/office/drawing/2014/main" id="{92586EE5-284F-3171-22D1-871A8FC65B7C}"/>
                  </a:ext>
                </a:extLst>
              </p:cNvPr>
              <p:cNvSpPr/>
              <p:nvPr/>
            </p:nvSpPr>
            <p:spPr>
              <a:xfrm>
                <a:off x="3650831" y="2584039"/>
                <a:ext cx="1834790" cy="1834061"/>
              </a:xfrm>
              <a:custGeom>
                <a:avLst/>
                <a:gdLst/>
                <a:ahLst/>
                <a:cxnLst/>
                <a:rect l="l" t="t" r="r" b="b"/>
                <a:pathLst>
                  <a:path w="12583" h="12578" extrusionOk="0">
                    <a:moveTo>
                      <a:pt x="6289" y="128"/>
                    </a:moveTo>
                    <a:cubicBezTo>
                      <a:pt x="9688" y="128"/>
                      <a:pt x="12450" y="2890"/>
                      <a:pt x="12450" y="6289"/>
                    </a:cubicBezTo>
                    <a:cubicBezTo>
                      <a:pt x="12450" y="9683"/>
                      <a:pt x="9688" y="12450"/>
                      <a:pt x="6289" y="12450"/>
                    </a:cubicBezTo>
                    <a:cubicBezTo>
                      <a:pt x="2895" y="12450"/>
                      <a:pt x="133" y="9683"/>
                      <a:pt x="133" y="6289"/>
                    </a:cubicBezTo>
                    <a:cubicBezTo>
                      <a:pt x="133" y="2890"/>
                      <a:pt x="2895" y="128"/>
                      <a:pt x="6289" y="128"/>
                    </a:cubicBezTo>
                    <a:close/>
                    <a:moveTo>
                      <a:pt x="6289" y="1"/>
                    </a:moveTo>
                    <a:cubicBezTo>
                      <a:pt x="2822" y="1"/>
                      <a:pt x="1" y="2822"/>
                      <a:pt x="1" y="6289"/>
                    </a:cubicBezTo>
                    <a:cubicBezTo>
                      <a:pt x="1" y="9756"/>
                      <a:pt x="2822" y="12577"/>
                      <a:pt x="6289" y="12577"/>
                    </a:cubicBezTo>
                    <a:cubicBezTo>
                      <a:pt x="9761" y="12577"/>
                      <a:pt x="12582" y="9756"/>
                      <a:pt x="12582" y="6289"/>
                    </a:cubicBezTo>
                    <a:cubicBezTo>
                      <a:pt x="12582" y="2822"/>
                      <a:pt x="9761" y="1"/>
                      <a:pt x="6289" y="1"/>
                    </a:cubicBezTo>
                    <a:close/>
                  </a:path>
                </a:pathLst>
              </a:custGeom>
              <a:solidFill>
                <a:srgbClr val="E7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Google Shape;221;p18">
                <a:extLst>
                  <a:ext uri="{FF2B5EF4-FFF2-40B4-BE49-F238E27FC236}">
                    <a16:creationId xmlns:a16="http://schemas.microsoft.com/office/drawing/2014/main" id="{3D44D317-A156-055D-CF20-6FB5A471A5E6}"/>
                  </a:ext>
                </a:extLst>
              </p:cNvPr>
              <p:cNvSpPr/>
              <p:nvPr/>
            </p:nvSpPr>
            <p:spPr>
              <a:xfrm>
                <a:off x="4767034" y="3627481"/>
                <a:ext cx="469378" cy="375619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2576" extrusionOk="0">
                    <a:moveTo>
                      <a:pt x="2455" y="0"/>
                    </a:moveTo>
                    <a:cubicBezTo>
                      <a:pt x="2420" y="0"/>
                      <a:pt x="2384" y="10"/>
                      <a:pt x="2351" y="29"/>
                    </a:cubicBezTo>
                    <a:lnTo>
                      <a:pt x="1754" y="382"/>
                    </a:lnTo>
                    <a:lnTo>
                      <a:pt x="1475" y="543"/>
                    </a:lnTo>
                    <a:lnTo>
                      <a:pt x="236" y="1268"/>
                    </a:lnTo>
                    <a:cubicBezTo>
                      <a:pt x="59" y="1371"/>
                      <a:pt x="0" y="1601"/>
                      <a:pt x="103" y="1778"/>
                    </a:cubicBezTo>
                    <a:lnTo>
                      <a:pt x="461" y="2390"/>
                    </a:lnTo>
                    <a:cubicBezTo>
                      <a:pt x="529" y="2510"/>
                      <a:pt x="653" y="2576"/>
                      <a:pt x="779" y="2576"/>
                    </a:cubicBezTo>
                    <a:cubicBezTo>
                      <a:pt x="845" y="2576"/>
                      <a:pt x="910" y="2558"/>
                      <a:pt x="970" y="2522"/>
                    </a:cubicBezTo>
                    <a:lnTo>
                      <a:pt x="2043" y="1895"/>
                    </a:lnTo>
                    <a:lnTo>
                      <a:pt x="3086" y="1283"/>
                    </a:lnTo>
                    <a:cubicBezTo>
                      <a:pt x="3184" y="1224"/>
                      <a:pt x="3218" y="1097"/>
                      <a:pt x="3159" y="999"/>
                    </a:cubicBezTo>
                    <a:lnTo>
                      <a:pt x="2635" y="103"/>
                    </a:lnTo>
                    <a:cubicBezTo>
                      <a:pt x="2596" y="37"/>
                      <a:pt x="2526" y="0"/>
                      <a:pt x="2455" y="0"/>
                    </a:cubicBezTo>
                    <a:close/>
                  </a:path>
                </a:pathLst>
              </a:custGeom>
              <a:solidFill>
                <a:srgbClr val="FFD0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Google Shape;222;p18">
                <a:extLst>
                  <a:ext uri="{FF2B5EF4-FFF2-40B4-BE49-F238E27FC236}">
                    <a16:creationId xmlns:a16="http://schemas.microsoft.com/office/drawing/2014/main" id="{39DDB324-DD3C-9A7C-70FC-A331897905FD}"/>
                  </a:ext>
                </a:extLst>
              </p:cNvPr>
              <p:cNvSpPr/>
              <p:nvPr/>
            </p:nvSpPr>
            <p:spPr>
              <a:xfrm>
                <a:off x="4794155" y="3901027"/>
                <a:ext cx="397929" cy="33304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284" extrusionOk="0">
                    <a:moveTo>
                      <a:pt x="1964" y="0"/>
                    </a:moveTo>
                    <a:cubicBezTo>
                      <a:pt x="1928" y="0"/>
                      <a:pt x="1891" y="9"/>
                      <a:pt x="1857" y="29"/>
                    </a:cubicBezTo>
                    <a:lnTo>
                      <a:pt x="236" y="979"/>
                    </a:lnTo>
                    <a:cubicBezTo>
                      <a:pt x="59" y="1082"/>
                      <a:pt x="1" y="1307"/>
                      <a:pt x="103" y="1488"/>
                    </a:cubicBezTo>
                    <a:lnTo>
                      <a:pt x="466" y="2100"/>
                    </a:lnTo>
                    <a:cubicBezTo>
                      <a:pt x="534" y="2218"/>
                      <a:pt x="657" y="2283"/>
                      <a:pt x="784" y="2283"/>
                    </a:cubicBezTo>
                    <a:cubicBezTo>
                      <a:pt x="847" y="2283"/>
                      <a:pt x="911" y="2267"/>
                      <a:pt x="970" y="2233"/>
                    </a:cubicBezTo>
                    <a:lnTo>
                      <a:pt x="1289" y="2047"/>
                    </a:lnTo>
                    <a:lnTo>
                      <a:pt x="1568" y="1885"/>
                    </a:lnTo>
                    <a:lnTo>
                      <a:pt x="2596" y="1283"/>
                    </a:lnTo>
                    <a:cubicBezTo>
                      <a:pt x="2694" y="1224"/>
                      <a:pt x="2728" y="1096"/>
                      <a:pt x="2670" y="999"/>
                    </a:cubicBezTo>
                    <a:lnTo>
                      <a:pt x="2146" y="102"/>
                    </a:lnTo>
                    <a:cubicBezTo>
                      <a:pt x="2106" y="37"/>
                      <a:pt x="2037" y="0"/>
                      <a:pt x="1964" y="0"/>
                    </a:cubicBezTo>
                    <a:close/>
                  </a:path>
                </a:pathLst>
              </a:custGeom>
              <a:solidFill>
                <a:srgbClr val="FFD0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Google Shape;223;p18">
                <a:extLst>
                  <a:ext uri="{FF2B5EF4-FFF2-40B4-BE49-F238E27FC236}">
                    <a16:creationId xmlns:a16="http://schemas.microsoft.com/office/drawing/2014/main" id="{907EF56D-ACFA-DE8B-30A2-708AB7BC22E1}"/>
                  </a:ext>
                </a:extLst>
              </p:cNvPr>
              <p:cNvSpPr/>
              <p:nvPr/>
            </p:nvSpPr>
            <p:spPr>
              <a:xfrm>
                <a:off x="4708417" y="3381056"/>
                <a:ext cx="470108" cy="375182"/>
              </a:xfrm>
              <a:custGeom>
                <a:avLst/>
                <a:gdLst/>
                <a:ahLst/>
                <a:cxnLst/>
                <a:rect l="l" t="t" r="r" b="b"/>
                <a:pathLst>
                  <a:path w="3224" h="2573" extrusionOk="0">
                    <a:moveTo>
                      <a:pt x="2459" y="1"/>
                    </a:moveTo>
                    <a:cubicBezTo>
                      <a:pt x="2423" y="1"/>
                      <a:pt x="2386" y="10"/>
                      <a:pt x="2352" y="30"/>
                    </a:cubicBezTo>
                    <a:lnTo>
                      <a:pt x="2156" y="147"/>
                    </a:lnTo>
                    <a:lnTo>
                      <a:pt x="1877" y="309"/>
                    </a:lnTo>
                    <a:lnTo>
                      <a:pt x="236" y="1269"/>
                    </a:lnTo>
                    <a:cubicBezTo>
                      <a:pt x="60" y="1371"/>
                      <a:pt x="1" y="1602"/>
                      <a:pt x="104" y="1778"/>
                    </a:cubicBezTo>
                    <a:lnTo>
                      <a:pt x="466" y="2390"/>
                    </a:lnTo>
                    <a:cubicBezTo>
                      <a:pt x="535" y="2508"/>
                      <a:pt x="658" y="2573"/>
                      <a:pt x="784" y="2573"/>
                    </a:cubicBezTo>
                    <a:cubicBezTo>
                      <a:pt x="848" y="2573"/>
                      <a:pt x="912" y="2557"/>
                      <a:pt x="971" y="2522"/>
                    </a:cubicBezTo>
                    <a:lnTo>
                      <a:pt x="1877" y="1993"/>
                    </a:lnTo>
                    <a:lnTo>
                      <a:pt x="2156" y="1832"/>
                    </a:lnTo>
                    <a:lnTo>
                      <a:pt x="3086" y="1283"/>
                    </a:lnTo>
                    <a:cubicBezTo>
                      <a:pt x="3189" y="1224"/>
                      <a:pt x="3223" y="1097"/>
                      <a:pt x="3165" y="999"/>
                    </a:cubicBezTo>
                    <a:lnTo>
                      <a:pt x="2641" y="103"/>
                    </a:lnTo>
                    <a:cubicBezTo>
                      <a:pt x="2601" y="38"/>
                      <a:pt x="2532" y="1"/>
                      <a:pt x="2459" y="1"/>
                    </a:cubicBezTo>
                    <a:close/>
                  </a:path>
                </a:pathLst>
              </a:custGeom>
              <a:solidFill>
                <a:srgbClr val="FFD0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Google Shape;224;p18">
                <a:extLst>
                  <a:ext uri="{FF2B5EF4-FFF2-40B4-BE49-F238E27FC236}">
                    <a16:creationId xmlns:a16="http://schemas.microsoft.com/office/drawing/2014/main" id="{BB46E64F-A782-DFC5-12EC-BB4C02920847}"/>
                  </a:ext>
                </a:extLst>
              </p:cNvPr>
              <p:cNvSpPr/>
              <p:nvPr/>
            </p:nvSpPr>
            <p:spPr>
              <a:xfrm>
                <a:off x="5022645" y="3070327"/>
                <a:ext cx="149460" cy="24584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686" extrusionOk="0">
                    <a:moveTo>
                      <a:pt x="191" y="0"/>
                    </a:moveTo>
                    <a:cubicBezTo>
                      <a:pt x="127" y="0"/>
                      <a:pt x="63" y="8"/>
                      <a:pt x="1" y="25"/>
                    </a:cubicBezTo>
                    <a:lnTo>
                      <a:pt x="1" y="1685"/>
                    </a:lnTo>
                    <a:cubicBezTo>
                      <a:pt x="344" y="1485"/>
                      <a:pt x="564" y="1352"/>
                      <a:pt x="564" y="1352"/>
                    </a:cubicBezTo>
                    <a:cubicBezTo>
                      <a:pt x="907" y="1152"/>
                      <a:pt x="1024" y="706"/>
                      <a:pt x="824" y="358"/>
                    </a:cubicBezTo>
                    <a:cubicBezTo>
                      <a:pt x="687" y="128"/>
                      <a:pt x="441" y="0"/>
                      <a:pt x="191" y="0"/>
                    </a:cubicBezTo>
                    <a:close/>
                  </a:path>
                </a:pathLst>
              </a:custGeom>
              <a:solidFill>
                <a:srgbClr val="FFD0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Google Shape;225;p18">
                <a:extLst>
                  <a:ext uri="{FF2B5EF4-FFF2-40B4-BE49-F238E27FC236}">
                    <a16:creationId xmlns:a16="http://schemas.microsoft.com/office/drawing/2014/main" id="{052801DA-B31C-BFC0-DC47-3D729DAFB282}"/>
                  </a:ext>
                </a:extLst>
              </p:cNvPr>
              <p:cNvSpPr/>
              <p:nvPr/>
            </p:nvSpPr>
            <p:spPr>
              <a:xfrm>
                <a:off x="4052985" y="2790366"/>
                <a:ext cx="1011956" cy="1457713"/>
              </a:xfrm>
              <a:custGeom>
                <a:avLst/>
                <a:gdLst/>
                <a:ahLst/>
                <a:cxnLst/>
                <a:rect l="l" t="t" r="r" b="b"/>
                <a:pathLst>
                  <a:path w="6940" h="9997" extrusionOk="0">
                    <a:moveTo>
                      <a:pt x="0" y="1"/>
                    </a:moveTo>
                    <a:lnTo>
                      <a:pt x="0" y="6735"/>
                    </a:lnTo>
                    <a:cubicBezTo>
                      <a:pt x="25" y="6730"/>
                      <a:pt x="49" y="6730"/>
                      <a:pt x="73" y="6730"/>
                    </a:cubicBezTo>
                    <a:lnTo>
                      <a:pt x="2752" y="6730"/>
                    </a:lnTo>
                    <a:lnTo>
                      <a:pt x="2752" y="7004"/>
                    </a:lnTo>
                    <a:cubicBezTo>
                      <a:pt x="2752" y="7656"/>
                      <a:pt x="2223" y="8185"/>
                      <a:pt x="1572" y="8185"/>
                    </a:cubicBezTo>
                    <a:lnTo>
                      <a:pt x="1126" y="8185"/>
                    </a:lnTo>
                    <a:lnTo>
                      <a:pt x="1126" y="9453"/>
                    </a:lnTo>
                    <a:cubicBezTo>
                      <a:pt x="1293" y="9561"/>
                      <a:pt x="1543" y="9742"/>
                      <a:pt x="1817" y="9997"/>
                    </a:cubicBezTo>
                    <a:lnTo>
                      <a:pt x="6372" y="9997"/>
                    </a:lnTo>
                    <a:lnTo>
                      <a:pt x="6372" y="9664"/>
                    </a:lnTo>
                    <a:lnTo>
                      <a:pt x="6053" y="9850"/>
                    </a:lnTo>
                    <a:cubicBezTo>
                      <a:pt x="5994" y="9884"/>
                      <a:pt x="5930" y="9900"/>
                      <a:pt x="5867" y="9900"/>
                    </a:cubicBezTo>
                    <a:cubicBezTo>
                      <a:pt x="5740" y="9900"/>
                      <a:pt x="5617" y="9835"/>
                      <a:pt x="5549" y="9717"/>
                    </a:cubicBezTo>
                    <a:lnTo>
                      <a:pt x="5186" y="9105"/>
                    </a:lnTo>
                    <a:cubicBezTo>
                      <a:pt x="5084" y="8924"/>
                      <a:pt x="5142" y="8699"/>
                      <a:pt x="5319" y="8596"/>
                    </a:cubicBezTo>
                    <a:lnTo>
                      <a:pt x="6940" y="7646"/>
                    </a:lnTo>
                    <a:lnTo>
                      <a:pt x="6940" y="7636"/>
                    </a:lnTo>
                    <a:lnTo>
                      <a:pt x="5867" y="8263"/>
                    </a:lnTo>
                    <a:cubicBezTo>
                      <a:pt x="5807" y="8299"/>
                      <a:pt x="5742" y="8317"/>
                      <a:pt x="5676" y="8317"/>
                    </a:cubicBezTo>
                    <a:cubicBezTo>
                      <a:pt x="5550" y="8317"/>
                      <a:pt x="5426" y="8251"/>
                      <a:pt x="5358" y="8131"/>
                    </a:cubicBezTo>
                    <a:lnTo>
                      <a:pt x="5000" y="7519"/>
                    </a:lnTo>
                    <a:cubicBezTo>
                      <a:pt x="4897" y="7342"/>
                      <a:pt x="4956" y="7112"/>
                      <a:pt x="5133" y="7009"/>
                    </a:cubicBezTo>
                    <a:lnTo>
                      <a:pt x="6372" y="6284"/>
                    </a:lnTo>
                    <a:lnTo>
                      <a:pt x="6372" y="6044"/>
                    </a:lnTo>
                    <a:lnTo>
                      <a:pt x="5466" y="6573"/>
                    </a:lnTo>
                    <a:cubicBezTo>
                      <a:pt x="5407" y="6608"/>
                      <a:pt x="5343" y="6624"/>
                      <a:pt x="5279" y="6624"/>
                    </a:cubicBezTo>
                    <a:cubicBezTo>
                      <a:pt x="5153" y="6624"/>
                      <a:pt x="5030" y="6559"/>
                      <a:pt x="4961" y="6441"/>
                    </a:cubicBezTo>
                    <a:lnTo>
                      <a:pt x="4599" y="5829"/>
                    </a:lnTo>
                    <a:cubicBezTo>
                      <a:pt x="4496" y="5653"/>
                      <a:pt x="4555" y="5422"/>
                      <a:pt x="4731" y="5320"/>
                    </a:cubicBezTo>
                    <a:lnTo>
                      <a:pt x="6372" y="4360"/>
                    </a:lnTo>
                    <a:lnTo>
                      <a:pt x="637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6" name="Google Shape;226;p18">
                <a:extLst>
                  <a:ext uri="{FF2B5EF4-FFF2-40B4-BE49-F238E27FC236}">
                    <a16:creationId xmlns:a16="http://schemas.microsoft.com/office/drawing/2014/main" id="{08EBD591-5267-4D42-211D-6AE90EEA4CAA}"/>
                  </a:ext>
                </a:extLst>
              </p:cNvPr>
              <p:cNvSpPr/>
              <p:nvPr/>
            </p:nvSpPr>
            <p:spPr>
              <a:xfrm>
                <a:off x="4052985" y="2790366"/>
                <a:ext cx="929133" cy="58763"/>
              </a:xfrm>
              <a:custGeom>
                <a:avLst/>
                <a:gdLst/>
                <a:ahLst/>
                <a:cxnLst/>
                <a:rect l="l" t="t" r="r" b="b"/>
                <a:pathLst>
                  <a:path w="6372" h="403" extrusionOk="0">
                    <a:moveTo>
                      <a:pt x="0" y="1"/>
                    </a:moveTo>
                    <a:lnTo>
                      <a:pt x="0" y="403"/>
                    </a:lnTo>
                    <a:lnTo>
                      <a:pt x="6372" y="403"/>
                    </a:lnTo>
                    <a:lnTo>
                      <a:pt x="637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7" name="Google Shape;227;p18">
                <a:extLst>
                  <a:ext uri="{FF2B5EF4-FFF2-40B4-BE49-F238E27FC236}">
                    <a16:creationId xmlns:a16="http://schemas.microsoft.com/office/drawing/2014/main" id="{E65E48FD-D6C2-B093-138B-8FC711B7A051}"/>
                  </a:ext>
                </a:extLst>
              </p:cNvPr>
              <p:cNvSpPr/>
              <p:nvPr/>
            </p:nvSpPr>
            <p:spPr>
              <a:xfrm>
                <a:off x="4317782" y="4175739"/>
                <a:ext cx="705016" cy="210848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1446" extrusionOk="0">
                    <a:moveTo>
                      <a:pt x="1588" y="657"/>
                    </a:moveTo>
                    <a:cubicBezTo>
                      <a:pt x="1637" y="657"/>
                      <a:pt x="1671" y="696"/>
                      <a:pt x="1671" y="740"/>
                    </a:cubicBezTo>
                    <a:lnTo>
                      <a:pt x="1671" y="1181"/>
                    </a:lnTo>
                    <a:cubicBezTo>
                      <a:pt x="1671" y="1225"/>
                      <a:pt x="1637" y="1260"/>
                      <a:pt x="1588" y="1260"/>
                    </a:cubicBezTo>
                    <a:lnTo>
                      <a:pt x="1147" y="1260"/>
                    </a:lnTo>
                    <a:cubicBezTo>
                      <a:pt x="1103" y="1260"/>
                      <a:pt x="1069" y="1225"/>
                      <a:pt x="1069" y="1181"/>
                    </a:cubicBezTo>
                    <a:lnTo>
                      <a:pt x="1069" y="740"/>
                    </a:lnTo>
                    <a:cubicBezTo>
                      <a:pt x="1069" y="696"/>
                      <a:pt x="1103" y="657"/>
                      <a:pt x="1147" y="657"/>
                    </a:cubicBezTo>
                    <a:close/>
                    <a:moveTo>
                      <a:pt x="4835" y="1"/>
                    </a:moveTo>
                    <a:lnTo>
                      <a:pt x="4556" y="163"/>
                    </a:lnTo>
                    <a:lnTo>
                      <a:pt x="4556" y="496"/>
                    </a:lnTo>
                    <a:lnTo>
                      <a:pt x="1" y="496"/>
                    </a:lnTo>
                    <a:cubicBezTo>
                      <a:pt x="261" y="740"/>
                      <a:pt x="545" y="1054"/>
                      <a:pt x="775" y="1446"/>
                    </a:cubicBezTo>
                    <a:lnTo>
                      <a:pt x="4242" y="1446"/>
                    </a:lnTo>
                    <a:cubicBezTo>
                      <a:pt x="4355" y="1446"/>
                      <a:pt x="4463" y="1411"/>
                      <a:pt x="4556" y="1353"/>
                    </a:cubicBezTo>
                    <a:cubicBezTo>
                      <a:pt x="4722" y="1250"/>
                      <a:pt x="4835" y="1064"/>
                      <a:pt x="4835" y="853"/>
                    </a:cubicBezTo>
                    <a:lnTo>
                      <a:pt x="4835" y="1"/>
                    </a:lnTo>
                    <a:close/>
                  </a:path>
                </a:pathLst>
              </a:custGeom>
              <a:solidFill>
                <a:srgbClr val="BFC1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Google Shape;228;p18">
                <a:extLst>
                  <a:ext uri="{FF2B5EF4-FFF2-40B4-BE49-F238E27FC236}">
                    <a16:creationId xmlns:a16="http://schemas.microsoft.com/office/drawing/2014/main" id="{4A99DBFE-BA23-3765-E918-FF778B853FA8}"/>
                  </a:ext>
                </a:extLst>
              </p:cNvPr>
              <p:cNvSpPr/>
              <p:nvPr/>
            </p:nvSpPr>
            <p:spPr>
              <a:xfrm>
                <a:off x="4981963" y="3648040"/>
                <a:ext cx="40828" cy="58763"/>
              </a:xfrm>
              <a:custGeom>
                <a:avLst/>
                <a:gdLst/>
                <a:ahLst/>
                <a:cxnLst/>
                <a:rect l="l" t="t" r="r" b="b"/>
                <a:pathLst>
                  <a:path w="280" h="403" extrusionOk="0">
                    <a:moveTo>
                      <a:pt x="280" y="1"/>
                    </a:moveTo>
                    <a:lnTo>
                      <a:pt x="1" y="162"/>
                    </a:lnTo>
                    <a:lnTo>
                      <a:pt x="1" y="402"/>
                    </a:lnTo>
                    <a:lnTo>
                      <a:pt x="280" y="241"/>
                    </a:lnTo>
                    <a:lnTo>
                      <a:pt x="280" y="1"/>
                    </a:lnTo>
                    <a:close/>
                  </a:path>
                </a:pathLst>
              </a:custGeom>
              <a:solidFill>
                <a:srgbClr val="BFC1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Google Shape;229;p18">
                <a:extLst>
                  <a:ext uri="{FF2B5EF4-FFF2-40B4-BE49-F238E27FC236}">
                    <a16:creationId xmlns:a16="http://schemas.microsoft.com/office/drawing/2014/main" id="{AB357B26-8591-8F3E-2982-656850D2258C}"/>
                  </a:ext>
                </a:extLst>
              </p:cNvPr>
              <p:cNvSpPr/>
              <p:nvPr/>
            </p:nvSpPr>
            <p:spPr>
              <a:xfrm>
                <a:off x="4012157" y="2651843"/>
                <a:ext cx="1010644" cy="1132108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7764" extrusionOk="0">
                    <a:moveTo>
                      <a:pt x="593" y="1"/>
                    </a:moveTo>
                    <a:cubicBezTo>
                      <a:pt x="265" y="1"/>
                      <a:pt x="1" y="270"/>
                      <a:pt x="1" y="593"/>
                    </a:cubicBezTo>
                    <a:lnTo>
                      <a:pt x="1" y="7763"/>
                    </a:lnTo>
                    <a:cubicBezTo>
                      <a:pt x="84" y="7724"/>
                      <a:pt x="177" y="7695"/>
                      <a:pt x="280" y="7685"/>
                    </a:cubicBezTo>
                    <a:lnTo>
                      <a:pt x="280" y="951"/>
                    </a:lnTo>
                    <a:lnTo>
                      <a:pt x="6652" y="951"/>
                    </a:lnTo>
                    <a:lnTo>
                      <a:pt x="6652" y="5310"/>
                    </a:lnTo>
                    <a:lnTo>
                      <a:pt x="6931" y="5148"/>
                    </a:lnTo>
                    <a:lnTo>
                      <a:pt x="6931" y="4555"/>
                    </a:lnTo>
                    <a:lnTo>
                      <a:pt x="6931" y="2895"/>
                    </a:lnTo>
                    <a:cubicBezTo>
                      <a:pt x="6931" y="1553"/>
                      <a:pt x="6931" y="593"/>
                      <a:pt x="6931" y="593"/>
                    </a:cubicBezTo>
                    <a:cubicBezTo>
                      <a:pt x="6931" y="270"/>
                      <a:pt x="6666" y="1"/>
                      <a:pt x="6338" y="1"/>
                    </a:cubicBezTo>
                    <a:close/>
                  </a:path>
                </a:pathLst>
              </a:custGeom>
              <a:solidFill>
                <a:srgbClr val="BFC1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Google Shape;230;p18">
                <a:extLst>
                  <a:ext uri="{FF2B5EF4-FFF2-40B4-BE49-F238E27FC236}">
                    <a16:creationId xmlns:a16="http://schemas.microsoft.com/office/drawing/2014/main" id="{79DE65FB-5FA1-F5B5-7341-77F306C4AD0F}"/>
                  </a:ext>
                </a:extLst>
              </p:cNvPr>
              <p:cNvSpPr/>
              <p:nvPr/>
            </p:nvSpPr>
            <p:spPr>
              <a:xfrm>
                <a:off x="3947999" y="3771690"/>
                <a:ext cx="1034120" cy="1099883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7543" extrusionOk="0">
                    <a:moveTo>
                      <a:pt x="793" y="0"/>
                    </a:moveTo>
                    <a:cubicBezTo>
                      <a:pt x="769" y="0"/>
                      <a:pt x="745" y="0"/>
                      <a:pt x="720" y="5"/>
                    </a:cubicBezTo>
                    <a:cubicBezTo>
                      <a:pt x="617" y="15"/>
                      <a:pt x="524" y="44"/>
                      <a:pt x="441" y="83"/>
                    </a:cubicBezTo>
                    <a:cubicBezTo>
                      <a:pt x="181" y="216"/>
                      <a:pt x="0" y="485"/>
                      <a:pt x="0" y="793"/>
                    </a:cubicBezTo>
                    <a:lnTo>
                      <a:pt x="0" y="1455"/>
                    </a:lnTo>
                    <a:lnTo>
                      <a:pt x="0" y="7542"/>
                    </a:lnTo>
                    <a:lnTo>
                      <a:pt x="5186" y="7542"/>
                    </a:lnTo>
                    <a:lnTo>
                      <a:pt x="5186" y="6798"/>
                    </a:lnTo>
                    <a:lnTo>
                      <a:pt x="6097" y="6156"/>
                    </a:lnTo>
                    <a:cubicBezTo>
                      <a:pt x="6719" y="5715"/>
                      <a:pt x="7092" y="5000"/>
                      <a:pt x="7092" y="4241"/>
                    </a:cubicBezTo>
                    <a:lnTo>
                      <a:pt x="7092" y="4124"/>
                    </a:lnTo>
                    <a:cubicBezTo>
                      <a:pt x="6999" y="4182"/>
                      <a:pt x="6891" y="4217"/>
                      <a:pt x="6778" y="4217"/>
                    </a:cubicBezTo>
                    <a:lnTo>
                      <a:pt x="4099" y="4217"/>
                    </a:lnTo>
                    <a:lnTo>
                      <a:pt x="3683" y="5074"/>
                    </a:lnTo>
                    <a:cubicBezTo>
                      <a:pt x="3590" y="4755"/>
                      <a:pt x="3463" y="4471"/>
                      <a:pt x="3311" y="4217"/>
                    </a:cubicBezTo>
                    <a:cubicBezTo>
                      <a:pt x="3081" y="3825"/>
                      <a:pt x="2797" y="3511"/>
                      <a:pt x="2537" y="3267"/>
                    </a:cubicBezTo>
                    <a:cubicBezTo>
                      <a:pt x="2263" y="3012"/>
                      <a:pt x="2013" y="2831"/>
                      <a:pt x="1846" y="2723"/>
                    </a:cubicBezTo>
                    <a:lnTo>
                      <a:pt x="1846" y="1455"/>
                    </a:lnTo>
                    <a:lnTo>
                      <a:pt x="2292" y="1455"/>
                    </a:lnTo>
                    <a:cubicBezTo>
                      <a:pt x="2943" y="1455"/>
                      <a:pt x="3472" y="926"/>
                      <a:pt x="3472" y="274"/>
                    </a:cubicBezTo>
                    <a:lnTo>
                      <a:pt x="3472" y="0"/>
                    </a:lnTo>
                    <a:close/>
                  </a:path>
                </a:pathLst>
              </a:custGeom>
              <a:solidFill>
                <a:srgbClr val="FFD0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Google Shape;231;p18">
                <a:extLst>
                  <a:ext uri="{FF2B5EF4-FFF2-40B4-BE49-F238E27FC236}">
                    <a16:creationId xmlns:a16="http://schemas.microsoft.com/office/drawing/2014/main" id="{D7F4F454-8B35-6EB9-B443-159B3D2A931A}"/>
                  </a:ext>
                </a:extLst>
              </p:cNvPr>
              <p:cNvSpPr/>
              <p:nvPr/>
            </p:nvSpPr>
            <p:spPr>
              <a:xfrm>
                <a:off x="3907171" y="4871415"/>
                <a:ext cx="948527" cy="27209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1866" extrusionOk="0">
                    <a:moveTo>
                      <a:pt x="5873" y="598"/>
                    </a:moveTo>
                    <a:cubicBezTo>
                      <a:pt x="6054" y="598"/>
                      <a:pt x="6201" y="749"/>
                      <a:pt x="6201" y="931"/>
                    </a:cubicBezTo>
                    <a:cubicBezTo>
                      <a:pt x="6201" y="1117"/>
                      <a:pt x="6054" y="1264"/>
                      <a:pt x="5873" y="1264"/>
                    </a:cubicBezTo>
                    <a:cubicBezTo>
                      <a:pt x="5687" y="1264"/>
                      <a:pt x="5540" y="1117"/>
                      <a:pt x="5540" y="931"/>
                    </a:cubicBezTo>
                    <a:cubicBezTo>
                      <a:pt x="5540" y="749"/>
                      <a:pt x="5687" y="598"/>
                      <a:pt x="5873" y="598"/>
                    </a:cubicBezTo>
                    <a:close/>
                    <a:moveTo>
                      <a:pt x="1" y="0"/>
                    </a:moveTo>
                    <a:lnTo>
                      <a:pt x="1" y="1866"/>
                    </a:lnTo>
                    <a:lnTo>
                      <a:pt x="6505" y="1866"/>
                    </a:lnTo>
                    <a:lnTo>
                      <a:pt x="650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" name="Google Shape;232;p18">
                <a:extLst>
                  <a:ext uri="{FF2B5EF4-FFF2-40B4-BE49-F238E27FC236}">
                    <a16:creationId xmlns:a16="http://schemas.microsoft.com/office/drawing/2014/main" id="{FF199697-FB2E-118A-FEEA-E4677858FC67}"/>
                  </a:ext>
                </a:extLst>
              </p:cNvPr>
              <p:cNvSpPr/>
              <p:nvPr/>
            </p:nvSpPr>
            <p:spPr>
              <a:xfrm>
                <a:off x="4714833" y="4958466"/>
                <a:ext cx="96675" cy="97259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67" extrusionOk="0">
                    <a:moveTo>
                      <a:pt x="334" y="1"/>
                    </a:moveTo>
                    <a:cubicBezTo>
                      <a:pt x="148" y="1"/>
                      <a:pt x="1" y="152"/>
                      <a:pt x="1" y="334"/>
                    </a:cubicBezTo>
                    <a:cubicBezTo>
                      <a:pt x="1" y="520"/>
                      <a:pt x="148" y="667"/>
                      <a:pt x="334" y="667"/>
                    </a:cubicBezTo>
                    <a:cubicBezTo>
                      <a:pt x="515" y="667"/>
                      <a:pt x="662" y="520"/>
                      <a:pt x="662" y="334"/>
                    </a:cubicBezTo>
                    <a:cubicBezTo>
                      <a:pt x="662" y="152"/>
                      <a:pt x="515" y="1"/>
                      <a:pt x="334" y="1"/>
                    </a:cubicBezTo>
                    <a:close/>
                  </a:path>
                </a:pathLst>
              </a:custGeom>
              <a:solidFill>
                <a:srgbClr val="F9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3" name="Google Shape;233;p18">
                <a:extLst>
                  <a:ext uri="{FF2B5EF4-FFF2-40B4-BE49-F238E27FC236}">
                    <a16:creationId xmlns:a16="http://schemas.microsoft.com/office/drawing/2014/main" id="{DC83C7C2-22D3-0FA0-B4E0-3FF3F3F46A41}"/>
                  </a:ext>
                </a:extLst>
              </p:cNvPr>
              <p:cNvSpPr/>
              <p:nvPr/>
            </p:nvSpPr>
            <p:spPr>
              <a:xfrm>
                <a:off x="4473511" y="4271539"/>
                <a:ext cx="87926" cy="8792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603" extrusionOk="0">
                    <a:moveTo>
                      <a:pt x="79" y="0"/>
                    </a:moveTo>
                    <a:cubicBezTo>
                      <a:pt x="35" y="0"/>
                      <a:pt x="1" y="39"/>
                      <a:pt x="1" y="83"/>
                    </a:cubicBezTo>
                    <a:lnTo>
                      <a:pt x="1" y="524"/>
                    </a:lnTo>
                    <a:cubicBezTo>
                      <a:pt x="1" y="568"/>
                      <a:pt x="35" y="603"/>
                      <a:pt x="79" y="603"/>
                    </a:cubicBezTo>
                    <a:lnTo>
                      <a:pt x="520" y="603"/>
                    </a:lnTo>
                    <a:cubicBezTo>
                      <a:pt x="569" y="603"/>
                      <a:pt x="603" y="568"/>
                      <a:pt x="603" y="524"/>
                    </a:cubicBezTo>
                    <a:lnTo>
                      <a:pt x="603" y="83"/>
                    </a:lnTo>
                    <a:cubicBezTo>
                      <a:pt x="603" y="39"/>
                      <a:pt x="569" y="0"/>
                      <a:pt x="520" y="0"/>
                    </a:cubicBezTo>
                    <a:close/>
                  </a:path>
                </a:pathLst>
              </a:custGeom>
              <a:solidFill>
                <a:srgbClr val="A2A7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4" name="Google Shape;234;p18">
                <a:extLst>
                  <a:ext uri="{FF2B5EF4-FFF2-40B4-BE49-F238E27FC236}">
                    <a16:creationId xmlns:a16="http://schemas.microsoft.com/office/drawing/2014/main" id="{E1ECA392-6A37-6A59-9445-EBAF12C65F96}"/>
                  </a:ext>
                </a:extLst>
              </p:cNvPr>
              <p:cNvSpPr/>
              <p:nvPr/>
            </p:nvSpPr>
            <p:spPr>
              <a:xfrm>
                <a:off x="4430642" y="4386440"/>
                <a:ext cx="115194" cy="125109"/>
              </a:xfrm>
              <a:custGeom>
                <a:avLst/>
                <a:gdLst/>
                <a:ahLst/>
                <a:cxnLst/>
                <a:rect l="l" t="t" r="r" b="b"/>
                <a:pathLst>
                  <a:path w="790" h="858" extrusionOk="0">
                    <a:moveTo>
                      <a:pt x="1" y="1"/>
                    </a:moveTo>
                    <a:cubicBezTo>
                      <a:pt x="153" y="255"/>
                      <a:pt x="280" y="539"/>
                      <a:pt x="373" y="858"/>
                    </a:cubicBezTo>
                    <a:lnTo>
                      <a:pt x="789" y="1"/>
                    </a:lnTo>
                    <a:close/>
                  </a:path>
                </a:pathLst>
              </a:custGeom>
              <a:solidFill>
                <a:srgbClr val="FFC3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5" name="Google Shape;235;p18">
                <a:extLst>
                  <a:ext uri="{FF2B5EF4-FFF2-40B4-BE49-F238E27FC236}">
                    <a16:creationId xmlns:a16="http://schemas.microsoft.com/office/drawing/2014/main" id="{41512809-4052-670C-E81B-35A6D49198CA}"/>
                  </a:ext>
                </a:extLst>
              </p:cNvPr>
              <p:cNvSpPr/>
              <p:nvPr/>
            </p:nvSpPr>
            <p:spPr>
              <a:xfrm>
                <a:off x="4078648" y="2806113"/>
                <a:ext cx="24351" cy="27267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87" extrusionOk="0">
                    <a:moveTo>
                      <a:pt x="0" y="1"/>
                    </a:moveTo>
                    <a:lnTo>
                      <a:pt x="0" y="187"/>
                    </a:lnTo>
                    <a:lnTo>
                      <a:pt x="167" y="9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9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Google Shape;236;p18">
                <a:extLst>
                  <a:ext uri="{FF2B5EF4-FFF2-40B4-BE49-F238E27FC236}">
                    <a16:creationId xmlns:a16="http://schemas.microsoft.com/office/drawing/2014/main" id="{868EF83C-0FB0-5E26-37BC-B0C794F0F198}"/>
                  </a:ext>
                </a:extLst>
              </p:cNvPr>
              <p:cNvSpPr/>
              <p:nvPr/>
            </p:nvSpPr>
            <p:spPr>
              <a:xfrm>
                <a:off x="4144264" y="2806113"/>
                <a:ext cx="24497" cy="27267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87" extrusionOk="0">
                    <a:moveTo>
                      <a:pt x="1" y="1"/>
                    </a:moveTo>
                    <a:lnTo>
                      <a:pt x="1" y="187"/>
                    </a:lnTo>
                    <a:lnTo>
                      <a:pt x="167" y="9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9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Google Shape;237;p18">
                <a:extLst>
                  <a:ext uri="{FF2B5EF4-FFF2-40B4-BE49-F238E27FC236}">
                    <a16:creationId xmlns:a16="http://schemas.microsoft.com/office/drawing/2014/main" id="{B637671D-954A-54AC-B35B-33621F2B187F}"/>
                  </a:ext>
                </a:extLst>
              </p:cNvPr>
              <p:cNvSpPr/>
              <p:nvPr/>
            </p:nvSpPr>
            <p:spPr>
              <a:xfrm>
                <a:off x="4111456" y="2806113"/>
                <a:ext cx="24497" cy="27267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87" extrusionOk="0">
                    <a:moveTo>
                      <a:pt x="1" y="1"/>
                    </a:moveTo>
                    <a:lnTo>
                      <a:pt x="1" y="187"/>
                    </a:lnTo>
                    <a:lnTo>
                      <a:pt x="167" y="9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9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Google Shape;238;p18">
                <a:extLst>
                  <a:ext uri="{FF2B5EF4-FFF2-40B4-BE49-F238E27FC236}">
                    <a16:creationId xmlns:a16="http://schemas.microsoft.com/office/drawing/2014/main" id="{24D47BED-65E8-DD38-501A-6A0BDE0170E9}"/>
                  </a:ext>
                </a:extLst>
              </p:cNvPr>
              <p:cNvSpPr/>
              <p:nvPr/>
            </p:nvSpPr>
            <p:spPr>
              <a:xfrm>
                <a:off x="4177218" y="2806113"/>
                <a:ext cx="23622" cy="27267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87" extrusionOk="0">
                    <a:moveTo>
                      <a:pt x="0" y="1"/>
                    </a:moveTo>
                    <a:lnTo>
                      <a:pt x="0" y="187"/>
                    </a:lnTo>
                    <a:lnTo>
                      <a:pt x="162" y="9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9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Google Shape;239;p18">
                <a:extLst>
                  <a:ext uri="{FF2B5EF4-FFF2-40B4-BE49-F238E27FC236}">
                    <a16:creationId xmlns:a16="http://schemas.microsoft.com/office/drawing/2014/main" id="{A345D13A-0F09-630F-0603-34CB11D67F86}"/>
                  </a:ext>
                </a:extLst>
              </p:cNvPr>
              <p:cNvSpPr/>
              <p:nvPr/>
            </p:nvSpPr>
            <p:spPr>
              <a:xfrm>
                <a:off x="4884851" y="2806842"/>
                <a:ext cx="81511" cy="25809"/>
              </a:xfrm>
              <a:custGeom>
                <a:avLst/>
                <a:gdLst/>
                <a:ahLst/>
                <a:cxnLst/>
                <a:rect l="l" t="t" r="r" b="b"/>
                <a:pathLst>
                  <a:path w="559" h="177" extrusionOk="0">
                    <a:moveTo>
                      <a:pt x="1" y="1"/>
                    </a:moveTo>
                    <a:lnTo>
                      <a:pt x="1" y="177"/>
                    </a:lnTo>
                    <a:lnTo>
                      <a:pt x="559" y="177"/>
                    </a:lnTo>
                    <a:lnTo>
                      <a:pt x="559" y="1"/>
                    </a:lnTo>
                    <a:close/>
                  </a:path>
                </a:pathLst>
              </a:custGeom>
              <a:solidFill>
                <a:srgbClr val="F9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Google Shape;240;p18">
                <a:extLst>
                  <a:ext uri="{FF2B5EF4-FFF2-40B4-BE49-F238E27FC236}">
                    <a16:creationId xmlns:a16="http://schemas.microsoft.com/office/drawing/2014/main" id="{9BD63BFE-7BDA-3564-DE1C-BDA0CE93116F}"/>
                  </a:ext>
                </a:extLst>
              </p:cNvPr>
              <p:cNvSpPr/>
              <p:nvPr/>
            </p:nvSpPr>
            <p:spPr>
              <a:xfrm>
                <a:off x="4884851" y="2806842"/>
                <a:ext cx="23768" cy="258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77" extrusionOk="0">
                    <a:moveTo>
                      <a:pt x="1" y="1"/>
                    </a:moveTo>
                    <a:lnTo>
                      <a:pt x="1" y="177"/>
                    </a:lnTo>
                    <a:lnTo>
                      <a:pt x="162" y="177"/>
                    </a:lnTo>
                    <a:lnTo>
                      <a:pt x="16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Google Shape;241;p18">
                <a:extLst>
                  <a:ext uri="{FF2B5EF4-FFF2-40B4-BE49-F238E27FC236}">
                    <a16:creationId xmlns:a16="http://schemas.microsoft.com/office/drawing/2014/main" id="{AEBCC35F-C7E8-7479-BDAF-812A5D6E57CE}"/>
                  </a:ext>
                </a:extLst>
              </p:cNvPr>
              <p:cNvSpPr/>
              <p:nvPr/>
            </p:nvSpPr>
            <p:spPr>
              <a:xfrm>
                <a:off x="4398563" y="4083731"/>
                <a:ext cx="62992" cy="108632"/>
              </a:xfrm>
              <a:custGeom>
                <a:avLst/>
                <a:gdLst/>
                <a:ahLst/>
                <a:cxnLst/>
                <a:rect l="l" t="t" r="r" b="b"/>
                <a:pathLst>
                  <a:path w="432" h="745" extrusionOk="0">
                    <a:moveTo>
                      <a:pt x="93" y="0"/>
                    </a:moveTo>
                    <a:lnTo>
                      <a:pt x="0" y="88"/>
                    </a:lnTo>
                    <a:lnTo>
                      <a:pt x="260" y="372"/>
                    </a:lnTo>
                    <a:lnTo>
                      <a:pt x="0" y="661"/>
                    </a:lnTo>
                    <a:lnTo>
                      <a:pt x="93" y="745"/>
                    </a:lnTo>
                    <a:lnTo>
                      <a:pt x="431" y="372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Google Shape;242;p18">
                <a:extLst>
                  <a:ext uri="{FF2B5EF4-FFF2-40B4-BE49-F238E27FC236}">
                    <a16:creationId xmlns:a16="http://schemas.microsoft.com/office/drawing/2014/main" id="{CAB7CE5C-C8C5-D504-C031-80A4A259D9CC}"/>
                  </a:ext>
                </a:extLst>
              </p:cNvPr>
              <p:cNvSpPr/>
              <p:nvPr/>
            </p:nvSpPr>
            <p:spPr>
              <a:xfrm>
                <a:off x="4518567" y="4083731"/>
                <a:ext cx="63721" cy="108632"/>
              </a:xfrm>
              <a:custGeom>
                <a:avLst/>
                <a:gdLst/>
                <a:ahLst/>
                <a:cxnLst/>
                <a:rect l="l" t="t" r="r" b="b"/>
                <a:pathLst>
                  <a:path w="437" h="745" extrusionOk="0">
                    <a:moveTo>
                      <a:pt x="98" y="0"/>
                    </a:moveTo>
                    <a:lnTo>
                      <a:pt x="0" y="88"/>
                    </a:lnTo>
                    <a:lnTo>
                      <a:pt x="260" y="372"/>
                    </a:lnTo>
                    <a:lnTo>
                      <a:pt x="0" y="661"/>
                    </a:lnTo>
                    <a:lnTo>
                      <a:pt x="98" y="745"/>
                    </a:lnTo>
                    <a:lnTo>
                      <a:pt x="436" y="372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Google Shape;243;p18">
                <a:extLst>
                  <a:ext uri="{FF2B5EF4-FFF2-40B4-BE49-F238E27FC236}">
                    <a16:creationId xmlns:a16="http://schemas.microsoft.com/office/drawing/2014/main" id="{6D97331C-F40D-0B64-F6EF-53214A99DACA}"/>
                  </a:ext>
                </a:extLst>
              </p:cNvPr>
              <p:cNvSpPr/>
              <p:nvPr/>
            </p:nvSpPr>
            <p:spPr>
              <a:xfrm>
                <a:off x="4458492" y="4083731"/>
                <a:ext cx="62992" cy="108632"/>
              </a:xfrm>
              <a:custGeom>
                <a:avLst/>
                <a:gdLst/>
                <a:ahLst/>
                <a:cxnLst/>
                <a:rect l="l" t="t" r="r" b="b"/>
                <a:pathLst>
                  <a:path w="432" h="745" extrusionOk="0">
                    <a:moveTo>
                      <a:pt x="99" y="0"/>
                    </a:moveTo>
                    <a:lnTo>
                      <a:pt x="1" y="88"/>
                    </a:lnTo>
                    <a:lnTo>
                      <a:pt x="260" y="372"/>
                    </a:lnTo>
                    <a:lnTo>
                      <a:pt x="1" y="661"/>
                    </a:lnTo>
                    <a:lnTo>
                      <a:pt x="99" y="745"/>
                    </a:lnTo>
                    <a:lnTo>
                      <a:pt x="432" y="372"/>
                    </a:lnTo>
                    <a:lnTo>
                      <a:pt x="9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Google Shape;244;p18">
                <a:extLst>
                  <a:ext uri="{FF2B5EF4-FFF2-40B4-BE49-F238E27FC236}">
                    <a16:creationId xmlns:a16="http://schemas.microsoft.com/office/drawing/2014/main" id="{FF5F6BEF-6FD7-66A9-AE75-3546476B6151}"/>
                  </a:ext>
                </a:extLst>
              </p:cNvPr>
              <p:cNvSpPr/>
              <p:nvPr/>
            </p:nvSpPr>
            <p:spPr>
              <a:xfrm>
                <a:off x="4579226" y="4083731"/>
                <a:ext cx="62992" cy="108632"/>
              </a:xfrm>
              <a:custGeom>
                <a:avLst/>
                <a:gdLst/>
                <a:ahLst/>
                <a:cxnLst/>
                <a:rect l="l" t="t" r="r" b="b"/>
                <a:pathLst>
                  <a:path w="432" h="745" extrusionOk="0">
                    <a:moveTo>
                      <a:pt x="93" y="0"/>
                    </a:moveTo>
                    <a:lnTo>
                      <a:pt x="0" y="88"/>
                    </a:lnTo>
                    <a:lnTo>
                      <a:pt x="255" y="372"/>
                    </a:lnTo>
                    <a:lnTo>
                      <a:pt x="0" y="661"/>
                    </a:lnTo>
                    <a:lnTo>
                      <a:pt x="93" y="745"/>
                    </a:lnTo>
                    <a:lnTo>
                      <a:pt x="431" y="372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Google Shape;245;p18">
                <a:extLst>
                  <a:ext uri="{FF2B5EF4-FFF2-40B4-BE49-F238E27FC236}">
                    <a16:creationId xmlns:a16="http://schemas.microsoft.com/office/drawing/2014/main" id="{6D97B373-0473-4602-9E6E-834C5148477D}"/>
                  </a:ext>
                </a:extLst>
              </p:cNvPr>
              <p:cNvSpPr/>
              <p:nvPr/>
            </p:nvSpPr>
            <p:spPr>
              <a:xfrm>
                <a:off x="4408478" y="2731165"/>
                <a:ext cx="217264" cy="14436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99" extrusionOk="0">
                    <a:moveTo>
                      <a:pt x="50" y="0"/>
                    </a:moveTo>
                    <a:cubicBezTo>
                      <a:pt x="25" y="0"/>
                      <a:pt x="1" y="25"/>
                      <a:pt x="1" y="49"/>
                    </a:cubicBezTo>
                    <a:cubicBezTo>
                      <a:pt x="1" y="79"/>
                      <a:pt x="25" y="98"/>
                      <a:pt x="50" y="98"/>
                    </a:cubicBezTo>
                    <a:lnTo>
                      <a:pt x="1441" y="98"/>
                    </a:lnTo>
                    <a:cubicBezTo>
                      <a:pt x="1470" y="98"/>
                      <a:pt x="1490" y="79"/>
                      <a:pt x="1490" y="49"/>
                    </a:cubicBezTo>
                    <a:cubicBezTo>
                      <a:pt x="1490" y="25"/>
                      <a:pt x="1470" y="0"/>
                      <a:pt x="1441" y="0"/>
                    </a:cubicBezTo>
                    <a:close/>
                  </a:path>
                </a:pathLst>
              </a:custGeom>
              <a:solidFill>
                <a:srgbClr val="A2A7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Google Shape;246;p18">
                <a:extLst>
                  <a:ext uri="{FF2B5EF4-FFF2-40B4-BE49-F238E27FC236}">
                    <a16:creationId xmlns:a16="http://schemas.microsoft.com/office/drawing/2014/main" id="{11492285-BB88-64C5-2BA1-D643FAB2BC26}"/>
                  </a:ext>
                </a:extLst>
              </p:cNvPr>
              <p:cNvSpPr/>
              <p:nvPr/>
            </p:nvSpPr>
            <p:spPr>
              <a:xfrm>
                <a:off x="4505736" y="2685526"/>
                <a:ext cx="22893" cy="22893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57" extrusionOk="0">
                    <a:moveTo>
                      <a:pt x="78" y="0"/>
                    </a:moveTo>
                    <a:cubicBezTo>
                      <a:pt x="34" y="0"/>
                      <a:pt x="0" y="34"/>
                      <a:pt x="0" y="78"/>
                    </a:cubicBezTo>
                    <a:cubicBezTo>
                      <a:pt x="0" y="122"/>
                      <a:pt x="34" y="157"/>
                      <a:pt x="78" y="157"/>
                    </a:cubicBezTo>
                    <a:cubicBezTo>
                      <a:pt x="122" y="157"/>
                      <a:pt x="157" y="122"/>
                      <a:pt x="157" y="78"/>
                    </a:cubicBezTo>
                    <a:cubicBezTo>
                      <a:pt x="157" y="34"/>
                      <a:pt x="122" y="0"/>
                      <a:pt x="78" y="0"/>
                    </a:cubicBezTo>
                    <a:close/>
                  </a:path>
                </a:pathLst>
              </a:custGeom>
              <a:solidFill>
                <a:srgbClr val="A2A7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7" name="Google Shape;247;p18">
              <a:extLst>
                <a:ext uri="{FF2B5EF4-FFF2-40B4-BE49-F238E27FC236}">
                  <a16:creationId xmlns:a16="http://schemas.microsoft.com/office/drawing/2014/main" id="{0AE4A14F-EBC7-8194-41A4-86645D23CD88}"/>
                </a:ext>
              </a:extLst>
            </p:cNvPr>
            <p:cNvGrpSpPr/>
            <p:nvPr/>
          </p:nvGrpSpPr>
          <p:grpSpPr>
            <a:xfrm>
              <a:off x="2408438" y="1698201"/>
              <a:ext cx="834937" cy="571444"/>
              <a:chOff x="2408438" y="1698201"/>
              <a:chExt cx="834937" cy="571444"/>
            </a:xfrm>
          </p:grpSpPr>
          <p:sp>
            <p:nvSpPr>
              <p:cNvPr id="27" name="Google Shape;250;p18">
                <a:extLst>
                  <a:ext uri="{FF2B5EF4-FFF2-40B4-BE49-F238E27FC236}">
                    <a16:creationId xmlns:a16="http://schemas.microsoft.com/office/drawing/2014/main" id="{36B325F3-4175-9822-0879-4DB9A59C9F42}"/>
                  </a:ext>
                </a:extLst>
              </p:cNvPr>
              <p:cNvSpPr/>
              <p:nvPr/>
            </p:nvSpPr>
            <p:spPr>
              <a:xfrm>
                <a:off x="2408438" y="2224588"/>
                <a:ext cx="834937" cy="24351"/>
              </a:xfrm>
              <a:custGeom>
                <a:avLst/>
                <a:gdLst/>
                <a:ahLst/>
                <a:cxnLst/>
                <a:rect l="l" t="t" r="r" b="b"/>
                <a:pathLst>
                  <a:path w="5726" h="167" extrusionOk="0">
                    <a:moveTo>
                      <a:pt x="1" y="0"/>
                    </a:moveTo>
                    <a:lnTo>
                      <a:pt x="1" y="167"/>
                    </a:lnTo>
                    <a:lnTo>
                      <a:pt x="5726" y="167"/>
                    </a:lnTo>
                    <a:lnTo>
                      <a:pt x="5726" y="0"/>
                    </a:lnTo>
                    <a:close/>
                  </a:path>
                </a:pathLst>
              </a:custGeom>
              <a:solidFill>
                <a:srgbClr val="F9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Google Shape;252;p18">
                <a:extLst>
                  <a:ext uri="{FF2B5EF4-FFF2-40B4-BE49-F238E27FC236}">
                    <a16:creationId xmlns:a16="http://schemas.microsoft.com/office/drawing/2014/main" id="{21241128-1B1B-4EA2-E374-C5E0890D7EE9}"/>
                  </a:ext>
                </a:extLst>
              </p:cNvPr>
              <p:cNvSpPr/>
              <p:nvPr/>
            </p:nvSpPr>
            <p:spPr>
              <a:xfrm>
                <a:off x="2748330" y="1698201"/>
                <a:ext cx="205162" cy="236512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1622" extrusionOk="0">
                    <a:moveTo>
                      <a:pt x="1" y="1"/>
                    </a:moveTo>
                    <a:lnTo>
                      <a:pt x="1" y="1622"/>
                    </a:lnTo>
                    <a:lnTo>
                      <a:pt x="1406" y="80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9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Google Shape;253;p18">
                <a:extLst>
                  <a:ext uri="{FF2B5EF4-FFF2-40B4-BE49-F238E27FC236}">
                    <a16:creationId xmlns:a16="http://schemas.microsoft.com/office/drawing/2014/main" id="{7A52070E-75CF-ED92-4FC7-D3D2153AFDC5}"/>
                  </a:ext>
                </a:extLst>
              </p:cNvPr>
              <p:cNvSpPr/>
              <p:nvPr/>
            </p:nvSpPr>
            <p:spPr>
              <a:xfrm>
                <a:off x="2497093" y="2203153"/>
                <a:ext cx="66492" cy="66492"/>
              </a:xfrm>
              <a:custGeom>
                <a:avLst/>
                <a:gdLst/>
                <a:ahLst/>
                <a:cxnLst/>
                <a:rect l="l" t="t" r="r" b="b"/>
                <a:pathLst>
                  <a:path w="456" h="456" extrusionOk="0">
                    <a:moveTo>
                      <a:pt x="225" y="0"/>
                    </a:moveTo>
                    <a:cubicBezTo>
                      <a:pt x="98" y="0"/>
                      <a:pt x="0" y="103"/>
                      <a:pt x="0" y="231"/>
                    </a:cubicBezTo>
                    <a:cubicBezTo>
                      <a:pt x="0" y="358"/>
                      <a:pt x="98" y="456"/>
                      <a:pt x="225" y="456"/>
                    </a:cubicBezTo>
                    <a:cubicBezTo>
                      <a:pt x="353" y="456"/>
                      <a:pt x="455" y="358"/>
                      <a:pt x="455" y="231"/>
                    </a:cubicBezTo>
                    <a:cubicBezTo>
                      <a:pt x="455" y="103"/>
                      <a:pt x="353" y="0"/>
                      <a:pt x="2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" name="Google Shape;267;p18">
              <a:extLst>
                <a:ext uri="{FF2B5EF4-FFF2-40B4-BE49-F238E27FC236}">
                  <a16:creationId xmlns:a16="http://schemas.microsoft.com/office/drawing/2014/main" id="{F52676CC-EC6F-E12B-701C-BA2F346877BA}"/>
                </a:ext>
              </a:extLst>
            </p:cNvPr>
            <p:cNvGrpSpPr/>
            <p:nvPr/>
          </p:nvGrpSpPr>
          <p:grpSpPr>
            <a:xfrm>
              <a:off x="5484450" y="2966051"/>
              <a:ext cx="3232623" cy="1071862"/>
              <a:chOff x="5484450" y="2966051"/>
              <a:chExt cx="3232623" cy="1071862"/>
            </a:xfrm>
          </p:grpSpPr>
          <p:sp>
            <p:nvSpPr>
              <p:cNvPr id="24" name="Google Shape;269;p18">
                <a:extLst>
                  <a:ext uri="{FF2B5EF4-FFF2-40B4-BE49-F238E27FC236}">
                    <a16:creationId xmlns:a16="http://schemas.microsoft.com/office/drawing/2014/main" id="{30BA39C6-4D7A-BC61-06C1-F19D8B220451}"/>
                  </a:ext>
                </a:extLst>
              </p:cNvPr>
              <p:cNvSpPr txBox="1"/>
              <p:nvPr/>
            </p:nvSpPr>
            <p:spPr>
              <a:xfrm>
                <a:off x="7175973" y="3519213"/>
                <a:ext cx="1541100" cy="51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91425" rIns="0" bIns="91425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 dirty="0">
                    <a:solidFill>
                      <a:schemeClr val="dk1"/>
                    </a:solidFill>
                    <a:latin typeface="Calibri" panose="020F0502020204030204" pitchFamily="34" charset="0"/>
                    <a:ea typeface="Roboto"/>
                    <a:cs typeface="Calibri" panose="020F0502020204030204" pitchFamily="34" charset="0"/>
                    <a:sym typeface="Roboto"/>
                  </a:rPr>
                  <a:t>No need to carry cash around :</a:t>
                </a:r>
              </a:p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 dirty="0">
                    <a:solidFill>
                      <a:schemeClr val="dk1"/>
                    </a:solidFill>
                    <a:latin typeface="Calibri" panose="020F0502020204030204" pitchFamily="34" charset="0"/>
                    <a:ea typeface="Roboto"/>
                    <a:cs typeface="Calibri" panose="020F0502020204030204" pitchFamily="34" charset="0"/>
                    <a:sym typeface="Roboto"/>
                  </a:rPr>
                  <a:t> they offer security to prevent fraud </a:t>
                </a:r>
                <a:endParaRPr sz="1200" dirty="0">
                  <a:solidFill>
                    <a:schemeClr val="dk1"/>
                  </a:solidFill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endParaRPr>
              </a:p>
            </p:txBody>
          </p:sp>
          <p:sp>
            <p:nvSpPr>
              <p:cNvPr id="25" name="Google Shape;270;p18">
                <a:extLst>
                  <a:ext uri="{FF2B5EF4-FFF2-40B4-BE49-F238E27FC236}">
                    <a16:creationId xmlns:a16="http://schemas.microsoft.com/office/drawing/2014/main" id="{320B5354-A81E-092D-5474-21EB33665ACB}"/>
                  </a:ext>
                </a:extLst>
              </p:cNvPr>
              <p:cNvSpPr txBox="1"/>
              <p:nvPr/>
            </p:nvSpPr>
            <p:spPr>
              <a:xfrm>
                <a:off x="7142665" y="2966051"/>
                <a:ext cx="1541100" cy="31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91425" rIns="0" bIns="91425" anchor="ctr" anchorCtr="0">
                <a:noAutofit/>
              </a:bodyPr>
              <a:lstStyle/>
              <a:p>
                <a:pPr algn="r"/>
                <a:r>
                  <a:rPr lang="en" sz="1600" dirty="0">
                    <a:solidFill>
                      <a:schemeClr val="accent3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Fira Sans Extra Condensed Medium"/>
                  </a:rPr>
                  <a:t>Security </a:t>
                </a:r>
                <a:endParaRPr sz="1600" dirty="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Fira Sans Extra Condensed Medium"/>
                </a:endParaRPr>
              </a:p>
            </p:txBody>
          </p:sp>
          <p:cxnSp>
            <p:nvCxnSpPr>
              <p:cNvPr id="26" name="Google Shape;271;p18">
                <a:extLst>
                  <a:ext uri="{FF2B5EF4-FFF2-40B4-BE49-F238E27FC236}">
                    <a16:creationId xmlns:a16="http://schemas.microsoft.com/office/drawing/2014/main" id="{15EF7886-C69F-40CD-8DD3-4C993CE80250}"/>
                  </a:ext>
                </a:extLst>
              </p:cNvPr>
              <p:cNvCxnSpPr/>
              <p:nvPr/>
            </p:nvCxnSpPr>
            <p:spPr>
              <a:xfrm>
                <a:off x="5484450" y="3519213"/>
                <a:ext cx="3102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" name="Google Shape;272;p18">
              <a:extLst>
                <a:ext uri="{FF2B5EF4-FFF2-40B4-BE49-F238E27FC236}">
                  <a16:creationId xmlns:a16="http://schemas.microsoft.com/office/drawing/2014/main" id="{D713BE23-00E9-B215-4328-94612A2F7E8D}"/>
                </a:ext>
              </a:extLst>
            </p:cNvPr>
            <p:cNvGrpSpPr/>
            <p:nvPr/>
          </p:nvGrpSpPr>
          <p:grpSpPr>
            <a:xfrm>
              <a:off x="5898612" y="3069681"/>
              <a:ext cx="754150" cy="422130"/>
              <a:chOff x="5898612" y="3069681"/>
              <a:chExt cx="754150" cy="422130"/>
            </a:xfrm>
          </p:grpSpPr>
          <p:sp>
            <p:nvSpPr>
              <p:cNvPr id="20" name="Google Shape;277;p18">
                <a:extLst>
                  <a:ext uri="{FF2B5EF4-FFF2-40B4-BE49-F238E27FC236}">
                    <a16:creationId xmlns:a16="http://schemas.microsoft.com/office/drawing/2014/main" id="{DA912D29-EBF5-5D32-CB16-5769987F8521}"/>
                  </a:ext>
                </a:extLst>
              </p:cNvPr>
              <p:cNvSpPr/>
              <p:nvPr/>
            </p:nvSpPr>
            <p:spPr>
              <a:xfrm>
                <a:off x="6523424" y="3069681"/>
                <a:ext cx="129338" cy="18664"/>
              </a:xfrm>
              <a:custGeom>
                <a:avLst/>
                <a:gdLst/>
                <a:ahLst/>
                <a:cxnLst/>
                <a:rect l="l" t="t" r="r" b="b"/>
                <a:pathLst>
                  <a:path w="887" h="128" extrusionOk="0">
                    <a:moveTo>
                      <a:pt x="0" y="0"/>
                    </a:moveTo>
                    <a:lnTo>
                      <a:pt x="0" y="128"/>
                    </a:lnTo>
                    <a:lnTo>
                      <a:pt x="887" y="128"/>
                    </a:lnTo>
                    <a:lnTo>
                      <a:pt x="88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Google Shape;278;p18">
                <a:extLst>
                  <a:ext uri="{FF2B5EF4-FFF2-40B4-BE49-F238E27FC236}">
                    <a16:creationId xmlns:a16="http://schemas.microsoft.com/office/drawing/2014/main" id="{E7231F11-E889-E79F-1F89-3D9C86E3DCE6}"/>
                  </a:ext>
                </a:extLst>
              </p:cNvPr>
              <p:cNvSpPr/>
              <p:nvPr/>
            </p:nvSpPr>
            <p:spPr>
              <a:xfrm>
                <a:off x="6314181" y="3344539"/>
                <a:ext cx="129338" cy="18810"/>
              </a:xfrm>
              <a:custGeom>
                <a:avLst/>
                <a:gdLst/>
                <a:ahLst/>
                <a:cxnLst/>
                <a:rect l="l" t="t" r="r" b="b"/>
                <a:pathLst>
                  <a:path w="887" h="129" extrusionOk="0">
                    <a:moveTo>
                      <a:pt x="0" y="1"/>
                    </a:moveTo>
                    <a:lnTo>
                      <a:pt x="0" y="128"/>
                    </a:lnTo>
                    <a:lnTo>
                      <a:pt x="887" y="128"/>
                    </a:lnTo>
                    <a:lnTo>
                      <a:pt x="88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Google Shape;279;p18">
                <a:extLst>
                  <a:ext uri="{FF2B5EF4-FFF2-40B4-BE49-F238E27FC236}">
                    <a16:creationId xmlns:a16="http://schemas.microsoft.com/office/drawing/2014/main" id="{CE60BBC0-CDDC-B349-017D-004CC13F3B12}"/>
                  </a:ext>
                </a:extLst>
              </p:cNvPr>
              <p:cNvSpPr/>
              <p:nvPr/>
            </p:nvSpPr>
            <p:spPr>
              <a:xfrm>
                <a:off x="6106397" y="3213891"/>
                <a:ext cx="129338" cy="18664"/>
              </a:xfrm>
              <a:custGeom>
                <a:avLst/>
                <a:gdLst/>
                <a:ahLst/>
                <a:cxnLst/>
                <a:rect l="l" t="t" r="r" b="b"/>
                <a:pathLst>
                  <a:path w="887" h="128" extrusionOk="0">
                    <a:moveTo>
                      <a:pt x="0" y="1"/>
                    </a:moveTo>
                    <a:lnTo>
                      <a:pt x="0" y="128"/>
                    </a:lnTo>
                    <a:lnTo>
                      <a:pt x="887" y="128"/>
                    </a:lnTo>
                    <a:lnTo>
                      <a:pt x="88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Google Shape;280;p18">
                <a:extLst>
                  <a:ext uri="{FF2B5EF4-FFF2-40B4-BE49-F238E27FC236}">
                    <a16:creationId xmlns:a16="http://schemas.microsoft.com/office/drawing/2014/main" id="{6D71A971-8B7F-21CE-5E2B-DE7B7DEFE329}"/>
                  </a:ext>
                </a:extLst>
              </p:cNvPr>
              <p:cNvSpPr/>
              <p:nvPr/>
            </p:nvSpPr>
            <p:spPr>
              <a:xfrm>
                <a:off x="5898612" y="3473147"/>
                <a:ext cx="129338" cy="18664"/>
              </a:xfrm>
              <a:custGeom>
                <a:avLst/>
                <a:gdLst/>
                <a:ahLst/>
                <a:cxnLst/>
                <a:rect l="l" t="t" r="r" b="b"/>
                <a:pathLst>
                  <a:path w="887" h="128" extrusionOk="0">
                    <a:moveTo>
                      <a:pt x="0" y="0"/>
                    </a:moveTo>
                    <a:lnTo>
                      <a:pt x="0" y="128"/>
                    </a:lnTo>
                    <a:lnTo>
                      <a:pt x="886" y="128"/>
                    </a:lnTo>
                    <a:lnTo>
                      <a:pt x="88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2D148842-C9D7-FC9D-A006-2A89C0897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478" y="2531905"/>
            <a:ext cx="841549" cy="80082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9D4190C-8778-2C93-F4D3-F3A30E14D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037" y="1313554"/>
            <a:ext cx="749524" cy="87595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10DC843-2D4D-22EA-4901-5D9B7B9BD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3263" y="2577364"/>
            <a:ext cx="881447" cy="78368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6324CE32-8517-30AE-251A-79D3B6184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6440" y="1363048"/>
            <a:ext cx="987511" cy="80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2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A138-C84D-256D-AE53-E2F38350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4" y="102412"/>
            <a:ext cx="5930899" cy="974215"/>
          </a:xfrm>
        </p:spPr>
        <p:txBody>
          <a:bodyPr/>
          <a:lstStyle/>
          <a:p>
            <a:r>
              <a:rPr lang="en-GB" sz="2800" dirty="0"/>
              <a:t>Current e-Payment Gateways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A91FD2-4904-5A3B-20E7-193D2252A4F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pPr algn="ctr"/>
            <a:endParaRPr lang="en-GB" b="1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AC7BD35-B041-B0F8-7CDB-7DD5E727B5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4327" y="1504773"/>
            <a:ext cx="2595562" cy="2627204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en-GB" b="1" dirty="0">
                <a:solidFill>
                  <a:schemeClr val="tx1">
                    <a:lumMod val="50000"/>
                  </a:schemeClr>
                </a:solidFill>
              </a:rPr>
              <a:t>Old MyGate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D3F23E2-F855-4523-056E-5552B8E7D85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268663" y="1504773"/>
            <a:ext cx="2601913" cy="2627204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en-GB" b="1" dirty="0">
                <a:solidFill>
                  <a:schemeClr val="tx1">
                    <a:lumMod val="50000"/>
                  </a:schemeClr>
                </a:solidFill>
              </a:rPr>
              <a:t>Local Payments 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FD6676E6-52C8-623D-D37B-FE17AEAEDEEC}"/>
              </a:ext>
            </a:extLst>
          </p:cNvPr>
          <p:cNvSpPr txBox="1">
            <a:spLocks/>
          </p:cNvSpPr>
          <p:nvPr/>
        </p:nvSpPr>
        <p:spPr>
          <a:xfrm>
            <a:off x="6245225" y="1504773"/>
            <a:ext cx="2601913" cy="26272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144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en-GB" b="1" dirty="0">
                <a:solidFill>
                  <a:schemeClr val="tx1">
                    <a:lumMod val="50000"/>
                  </a:schemeClr>
                </a:solidFill>
              </a:rPr>
              <a:t>International Students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E25F4ED-95A0-59CE-44E3-11A4361C4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505" y="1429304"/>
            <a:ext cx="2478311" cy="10512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1AE6EB-30DF-0CDD-0DFF-4E58262BB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225" y="1429304"/>
            <a:ext cx="2601914" cy="963227"/>
          </a:xfrm>
          <a:prstGeom prst="rect">
            <a:avLst/>
          </a:prstGeom>
        </p:spPr>
      </p:pic>
      <p:pic>
        <p:nvPicPr>
          <p:cNvPr id="17" name="x_Picture 8">
            <a:extLst>
              <a:ext uri="{FF2B5EF4-FFF2-40B4-BE49-F238E27FC236}">
                <a16:creationId xmlns:a16="http://schemas.microsoft.com/office/drawing/2014/main" id="{AE81A9F6-7889-0FB2-F02E-8E70D95B3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49" y="1621403"/>
            <a:ext cx="1419860" cy="859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761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 build="p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A138-C84D-256D-AE53-E2F38350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4" y="102412"/>
            <a:ext cx="5930899" cy="974215"/>
          </a:xfrm>
        </p:spPr>
        <p:txBody>
          <a:bodyPr/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Benefits of e-Payment Gateways </a:t>
            </a:r>
            <a:endParaRPr lang="en-GB" sz="2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A91FD2-4904-5A3B-20E7-193D2252A4F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8" name="Google Shape;449;p22">
            <a:extLst>
              <a:ext uri="{FF2B5EF4-FFF2-40B4-BE49-F238E27FC236}">
                <a16:creationId xmlns:a16="http://schemas.microsoft.com/office/drawing/2014/main" id="{F72F3E56-16AF-5706-CE10-DAE9CFB6EDAF}"/>
              </a:ext>
            </a:extLst>
          </p:cNvPr>
          <p:cNvGrpSpPr/>
          <p:nvPr/>
        </p:nvGrpSpPr>
        <p:grpSpPr>
          <a:xfrm>
            <a:off x="4933003" y="1351871"/>
            <a:ext cx="2971953" cy="1117832"/>
            <a:chOff x="4994475" y="1305200"/>
            <a:chExt cx="3478013" cy="1308175"/>
          </a:xfrm>
        </p:grpSpPr>
        <p:cxnSp>
          <p:nvCxnSpPr>
            <p:cNvPr id="9" name="Google Shape;450;p22">
              <a:extLst>
                <a:ext uri="{FF2B5EF4-FFF2-40B4-BE49-F238E27FC236}">
                  <a16:creationId xmlns:a16="http://schemas.microsoft.com/office/drawing/2014/main" id="{BC2B732A-5CE4-FD0C-DCDA-4382DD467FDC}"/>
                </a:ext>
              </a:extLst>
            </p:cNvPr>
            <p:cNvCxnSpPr/>
            <p:nvPr/>
          </p:nvCxnSpPr>
          <p:spPr>
            <a:xfrm rot="10800000" flipH="1">
              <a:off x="4994475" y="2257875"/>
              <a:ext cx="1273200" cy="355500"/>
            </a:xfrm>
            <a:prstGeom prst="bentConnector3">
              <a:avLst>
                <a:gd name="adj1" fmla="val 99984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10" name="Google Shape;452;p22">
              <a:extLst>
                <a:ext uri="{FF2B5EF4-FFF2-40B4-BE49-F238E27FC236}">
                  <a16:creationId xmlns:a16="http://schemas.microsoft.com/office/drawing/2014/main" id="{6A33C572-1F91-735D-9546-6B7019EF3B94}"/>
                </a:ext>
              </a:extLst>
            </p:cNvPr>
            <p:cNvSpPr txBox="1"/>
            <p:nvPr/>
          </p:nvSpPr>
          <p:spPr>
            <a:xfrm>
              <a:off x="6931388" y="1305200"/>
              <a:ext cx="1541100" cy="31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Fira Sans Extra Condensed Medium"/>
                </a:rPr>
                <a:t>Save cost on handling cash</a:t>
              </a:r>
              <a:endParaRPr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  <a:sym typeface="Fira Sans Extra Condensed Medium"/>
              </a:endParaRPr>
            </a:p>
          </p:txBody>
        </p:sp>
      </p:grpSp>
      <p:grpSp>
        <p:nvGrpSpPr>
          <p:cNvPr id="13" name="Google Shape;453;p22">
            <a:extLst>
              <a:ext uri="{FF2B5EF4-FFF2-40B4-BE49-F238E27FC236}">
                <a16:creationId xmlns:a16="http://schemas.microsoft.com/office/drawing/2014/main" id="{77E749BF-4084-FFE9-0625-3854164E21EB}"/>
              </a:ext>
            </a:extLst>
          </p:cNvPr>
          <p:cNvGrpSpPr/>
          <p:nvPr/>
        </p:nvGrpSpPr>
        <p:grpSpPr>
          <a:xfrm>
            <a:off x="4933004" y="2820436"/>
            <a:ext cx="3169520" cy="1003367"/>
            <a:chOff x="4994475" y="3023831"/>
            <a:chExt cx="3709221" cy="1174219"/>
          </a:xfrm>
        </p:grpSpPr>
        <p:cxnSp>
          <p:nvCxnSpPr>
            <p:cNvPr id="18" name="Google Shape;454;p22">
              <a:extLst>
                <a:ext uri="{FF2B5EF4-FFF2-40B4-BE49-F238E27FC236}">
                  <a16:creationId xmlns:a16="http://schemas.microsoft.com/office/drawing/2014/main" id="{C487850A-C890-C5E7-B468-1F10B3F755E3}"/>
                </a:ext>
              </a:extLst>
            </p:cNvPr>
            <p:cNvCxnSpPr/>
            <p:nvPr/>
          </p:nvCxnSpPr>
          <p:spPr>
            <a:xfrm rot="10800000" flipH="1">
              <a:off x="4994475" y="3842550"/>
              <a:ext cx="1273200" cy="355500"/>
            </a:xfrm>
            <a:prstGeom prst="bentConnector3">
              <a:avLst>
                <a:gd name="adj1" fmla="val 99984"/>
              </a:avLst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19" name="Google Shape;456;p22">
              <a:extLst>
                <a:ext uri="{FF2B5EF4-FFF2-40B4-BE49-F238E27FC236}">
                  <a16:creationId xmlns:a16="http://schemas.microsoft.com/office/drawing/2014/main" id="{D974CC51-90F0-B72B-C866-C67BE6CC4EF1}"/>
                </a:ext>
              </a:extLst>
            </p:cNvPr>
            <p:cNvSpPr txBox="1"/>
            <p:nvPr/>
          </p:nvSpPr>
          <p:spPr>
            <a:xfrm>
              <a:off x="6831517" y="3023831"/>
              <a:ext cx="1872179" cy="31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ZA" sz="1600" dirty="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Fira Sans Extra Condensed Medium"/>
                </a:rPr>
                <a:t>Offers multiple payments methods</a:t>
              </a:r>
              <a:endParaRPr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  <a:sym typeface="Fira Sans Extra Condensed Medium"/>
              </a:endParaRPr>
            </a:p>
          </p:txBody>
        </p:sp>
      </p:grpSp>
      <p:grpSp>
        <p:nvGrpSpPr>
          <p:cNvPr id="20" name="Google Shape;457;p22">
            <a:extLst>
              <a:ext uri="{FF2B5EF4-FFF2-40B4-BE49-F238E27FC236}">
                <a16:creationId xmlns:a16="http://schemas.microsoft.com/office/drawing/2014/main" id="{69F899D9-7879-37CD-EC07-3F4671C51036}"/>
              </a:ext>
            </a:extLst>
          </p:cNvPr>
          <p:cNvGrpSpPr/>
          <p:nvPr/>
        </p:nvGrpSpPr>
        <p:grpSpPr>
          <a:xfrm>
            <a:off x="953871" y="2797747"/>
            <a:ext cx="3176742" cy="1026057"/>
            <a:chOff x="463876" y="2997277"/>
            <a:chExt cx="3717674" cy="1200773"/>
          </a:xfrm>
        </p:grpSpPr>
        <p:cxnSp>
          <p:nvCxnSpPr>
            <p:cNvPr id="21" name="Google Shape;458;p22">
              <a:extLst>
                <a:ext uri="{FF2B5EF4-FFF2-40B4-BE49-F238E27FC236}">
                  <a16:creationId xmlns:a16="http://schemas.microsoft.com/office/drawing/2014/main" id="{DD864035-3343-A7C9-B52C-6325CDECABD3}"/>
                </a:ext>
              </a:extLst>
            </p:cNvPr>
            <p:cNvCxnSpPr/>
            <p:nvPr/>
          </p:nvCxnSpPr>
          <p:spPr>
            <a:xfrm rot="10800000">
              <a:off x="2908350" y="3842550"/>
              <a:ext cx="1273200" cy="355500"/>
            </a:xfrm>
            <a:prstGeom prst="bentConnector3">
              <a:avLst>
                <a:gd name="adj1" fmla="val 99984"/>
              </a:avLst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2" name="Google Shape;460;p22">
              <a:extLst>
                <a:ext uri="{FF2B5EF4-FFF2-40B4-BE49-F238E27FC236}">
                  <a16:creationId xmlns:a16="http://schemas.microsoft.com/office/drawing/2014/main" id="{4CDEF91F-C5C9-E8DB-2AA2-B4A05ADBEEE8}"/>
                </a:ext>
              </a:extLst>
            </p:cNvPr>
            <p:cNvSpPr txBox="1"/>
            <p:nvPr/>
          </p:nvSpPr>
          <p:spPr>
            <a:xfrm>
              <a:off x="463876" y="2997277"/>
              <a:ext cx="1748737" cy="31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ZA" sz="1600" dirty="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Fira Sans Extra Condensed Medium"/>
                </a:rPr>
                <a:t>Reduce payment turnaround time</a:t>
              </a:r>
              <a:endParaRPr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  <a:sym typeface="Fira Sans Extra Condensed Medium"/>
              </a:endParaRPr>
            </a:p>
          </p:txBody>
        </p:sp>
      </p:grpSp>
      <p:grpSp>
        <p:nvGrpSpPr>
          <p:cNvPr id="23" name="Google Shape;461;p22">
            <a:extLst>
              <a:ext uri="{FF2B5EF4-FFF2-40B4-BE49-F238E27FC236}">
                <a16:creationId xmlns:a16="http://schemas.microsoft.com/office/drawing/2014/main" id="{D8CA8AC7-F1AD-4170-F1AC-3B06D8813018}"/>
              </a:ext>
            </a:extLst>
          </p:cNvPr>
          <p:cNvGrpSpPr/>
          <p:nvPr/>
        </p:nvGrpSpPr>
        <p:grpSpPr>
          <a:xfrm>
            <a:off x="953871" y="1322777"/>
            <a:ext cx="3323027" cy="1117832"/>
            <a:chOff x="481530" y="1305200"/>
            <a:chExt cx="3700020" cy="1308175"/>
          </a:xfrm>
        </p:grpSpPr>
        <p:cxnSp>
          <p:nvCxnSpPr>
            <p:cNvPr id="24" name="Google Shape;462;p22">
              <a:extLst>
                <a:ext uri="{FF2B5EF4-FFF2-40B4-BE49-F238E27FC236}">
                  <a16:creationId xmlns:a16="http://schemas.microsoft.com/office/drawing/2014/main" id="{7EE25AE1-1F42-F174-0957-69783E6434F6}"/>
                </a:ext>
              </a:extLst>
            </p:cNvPr>
            <p:cNvCxnSpPr/>
            <p:nvPr/>
          </p:nvCxnSpPr>
          <p:spPr>
            <a:xfrm rot="10800000">
              <a:off x="2908350" y="2257875"/>
              <a:ext cx="1273200" cy="355500"/>
            </a:xfrm>
            <a:prstGeom prst="bentConnector3">
              <a:avLst>
                <a:gd name="adj1" fmla="val 99984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" name="Google Shape;464;p22">
              <a:extLst>
                <a:ext uri="{FF2B5EF4-FFF2-40B4-BE49-F238E27FC236}">
                  <a16:creationId xmlns:a16="http://schemas.microsoft.com/office/drawing/2014/main" id="{A901FE96-E3CE-5B35-D19B-5F6CE986399C}"/>
                </a:ext>
              </a:extLst>
            </p:cNvPr>
            <p:cNvSpPr txBox="1"/>
            <p:nvPr/>
          </p:nvSpPr>
          <p:spPr>
            <a:xfrm>
              <a:off x="481530" y="1305200"/>
              <a:ext cx="1731083" cy="355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Fira Sans Extra Condensed Medium"/>
                </a:rPr>
                <a:t>Assist Institutions to reduce debt </a:t>
              </a:r>
              <a:endParaRPr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  <a:sym typeface="Fira Sans Extra Condensed Medium"/>
              </a:endParaRPr>
            </a:p>
          </p:txBody>
        </p:sp>
      </p:grpSp>
      <p:grpSp>
        <p:nvGrpSpPr>
          <p:cNvPr id="26" name="Google Shape;470;p22">
            <a:extLst>
              <a:ext uri="{FF2B5EF4-FFF2-40B4-BE49-F238E27FC236}">
                <a16:creationId xmlns:a16="http://schemas.microsoft.com/office/drawing/2014/main" id="{778DFFA8-DB81-29F9-B6C5-FD3E4A947EA3}"/>
              </a:ext>
            </a:extLst>
          </p:cNvPr>
          <p:cNvGrpSpPr/>
          <p:nvPr/>
        </p:nvGrpSpPr>
        <p:grpSpPr>
          <a:xfrm>
            <a:off x="3919526" y="1277937"/>
            <a:ext cx="1339475" cy="3085169"/>
            <a:chOff x="3808424" y="1218677"/>
            <a:chExt cx="1567559" cy="3610508"/>
          </a:xfrm>
        </p:grpSpPr>
        <p:sp>
          <p:nvSpPr>
            <p:cNvPr id="27" name="Google Shape;471;p22">
              <a:extLst>
                <a:ext uri="{FF2B5EF4-FFF2-40B4-BE49-F238E27FC236}">
                  <a16:creationId xmlns:a16="http://schemas.microsoft.com/office/drawing/2014/main" id="{F627D452-1289-EC3E-CC6C-45ACD265863F}"/>
                </a:ext>
              </a:extLst>
            </p:cNvPr>
            <p:cNvSpPr/>
            <p:nvPr/>
          </p:nvSpPr>
          <p:spPr>
            <a:xfrm>
              <a:off x="3872300" y="4233222"/>
              <a:ext cx="23682" cy="28896"/>
            </a:xfrm>
            <a:custGeom>
              <a:avLst/>
              <a:gdLst/>
              <a:ahLst/>
              <a:cxnLst/>
              <a:rect l="l" t="t" r="r" b="b"/>
              <a:pathLst>
                <a:path w="109" h="133" extrusionOk="0">
                  <a:moveTo>
                    <a:pt x="1" y="0"/>
                  </a:moveTo>
                  <a:lnTo>
                    <a:pt x="1" y="132"/>
                  </a:lnTo>
                  <a:lnTo>
                    <a:pt x="108" y="132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FF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Google Shape;472;p22">
              <a:extLst>
                <a:ext uri="{FF2B5EF4-FFF2-40B4-BE49-F238E27FC236}">
                  <a16:creationId xmlns:a16="http://schemas.microsoft.com/office/drawing/2014/main" id="{D1CD7FFB-386B-C571-080E-7D2EDF768B4A}"/>
                </a:ext>
              </a:extLst>
            </p:cNvPr>
            <p:cNvSpPr/>
            <p:nvPr/>
          </p:nvSpPr>
          <p:spPr>
            <a:xfrm>
              <a:off x="3940303" y="4011829"/>
              <a:ext cx="23682" cy="28896"/>
            </a:xfrm>
            <a:custGeom>
              <a:avLst/>
              <a:gdLst/>
              <a:ahLst/>
              <a:cxnLst/>
              <a:rect l="l" t="t" r="r" b="b"/>
              <a:pathLst>
                <a:path w="109" h="133" extrusionOk="0">
                  <a:moveTo>
                    <a:pt x="1" y="0"/>
                  </a:moveTo>
                  <a:lnTo>
                    <a:pt x="1" y="133"/>
                  </a:lnTo>
                  <a:lnTo>
                    <a:pt x="109" y="133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FF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Google Shape;473;p22">
              <a:extLst>
                <a:ext uri="{FF2B5EF4-FFF2-40B4-BE49-F238E27FC236}">
                  <a16:creationId xmlns:a16="http://schemas.microsoft.com/office/drawing/2014/main" id="{E9048FE6-B894-0770-FD44-755FB71455C1}"/>
                </a:ext>
              </a:extLst>
            </p:cNvPr>
            <p:cNvSpPr/>
            <p:nvPr/>
          </p:nvSpPr>
          <p:spPr>
            <a:xfrm>
              <a:off x="5306675" y="4233222"/>
              <a:ext cx="23682" cy="28896"/>
            </a:xfrm>
            <a:custGeom>
              <a:avLst/>
              <a:gdLst/>
              <a:ahLst/>
              <a:cxnLst/>
              <a:rect l="l" t="t" r="r" b="b"/>
              <a:pathLst>
                <a:path w="109" h="133" extrusionOk="0">
                  <a:moveTo>
                    <a:pt x="0" y="0"/>
                  </a:moveTo>
                  <a:lnTo>
                    <a:pt x="0" y="132"/>
                  </a:lnTo>
                  <a:lnTo>
                    <a:pt x="108" y="132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FF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Google Shape;474;p22">
              <a:extLst>
                <a:ext uri="{FF2B5EF4-FFF2-40B4-BE49-F238E27FC236}">
                  <a16:creationId xmlns:a16="http://schemas.microsoft.com/office/drawing/2014/main" id="{423D2749-6978-1AE1-F9C8-8A6C18651341}"/>
                </a:ext>
              </a:extLst>
            </p:cNvPr>
            <p:cNvSpPr/>
            <p:nvPr/>
          </p:nvSpPr>
          <p:spPr>
            <a:xfrm>
              <a:off x="5238454" y="4011829"/>
              <a:ext cx="23682" cy="28896"/>
            </a:xfrm>
            <a:custGeom>
              <a:avLst/>
              <a:gdLst/>
              <a:ahLst/>
              <a:cxnLst/>
              <a:rect l="l" t="t" r="r" b="b"/>
              <a:pathLst>
                <a:path w="109" h="133" extrusionOk="0">
                  <a:moveTo>
                    <a:pt x="1" y="0"/>
                  </a:moveTo>
                  <a:lnTo>
                    <a:pt x="1" y="133"/>
                  </a:lnTo>
                  <a:lnTo>
                    <a:pt x="109" y="133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FF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Google Shape;475;p22">
              <a:extLst>
                <a:ext uri="{FF2B5EF4-FFF2-40B4-BE49-F238E27FC236}">
                  <a16:creationId xmlns:a16="http://schemas.microsoft.com/office/drawing/2014/main" id="{B6205C4E-F3F9-A0EC-D61F-B6D64AFC0407}"/>
                </a:ext>
              </a:extLst>
            </p:cNvPr>
            <p:cNvSpPr/>
            <p:nvPr/>
          </p:nvSpPr>
          <p:spPr>
            <a:xfrm>
              <a:off x="3861654" y="2176379"/>
              <a:ext cx="1461107" cy="2297360"/>
            </a:xfrm>
            <a:custGeom>
              <a:avLst/>
              <a:gdLst/>
              <a:ahLst/>
              <a:cxnLst/>
              <a:rect l="l" t="t" r="r" b="b"/>
              <a:pathLst>
                <a:path w="6725" h="10574" extrusionOk="0">
                  <a:moveTo>
                    <a:pt x="1" y="0"/>
                  </a:moveTo>
                  <a:lnTo>
                    <a:pt x="1" y="10574"/>
                  </a:lnTo>
                  <a:lnTo>
                    <a:pt x="6725" y="10574"/>
                  </a:lnTo>
                  <a:lnTo>
                    <a:pt x="6725" y="0"/>
                  </a:lnTo>
                  <a:close/>
                </a:path>
              </a:pathLst>
            </a:custGeom>
            <a:solidFill>
              <a:srgbClr val="A8C6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Google Shape;476;p22">
              <a:extLst>
                <a:ext uri="{FF2B5EF4-FFF2-40B4-BE49-F238E27FC236}">
                  <a16:creationId xmlns:a16="http://schemas.microsoft.com/office/drawing/2014/main" id="{610EF884-B675-4E41-62EC-FDBAC5A543A7}"/>
                </a:ext>
              </a:extLst>
            </p:cNvPr>
            <p:cNvSpPr/>
            <p:nvPr/>
          </p:nvSpPr>
          <p:spPr>
            <a:xfrm>
              <a:off x="3849921" y="3987278"/>
              <a:ext cx="1487831" cy="520567"/>
            </a:xfrm>
            <a:custGeom>
              <a:avLst/>
              <a:gdLst/>
              <a:ahLst/>
              <a:cxnLst/>
              <a:rect l="l" t="t" r="r" b="b"/>
              <a:pathLst>
                <a:path w="6848" h="2396" extrusionOk="0">
                  <a:moveTo>
                    <a:pt x="6602" y="1"/>
                  </a:moveTo>
                  <a:cubicBezTo>
                    <a:pt x="6485" y="1"/>
                    <a:pt x="6387" y="79"/>
                    <a:pt x="6358" y="187"/>
                  </a:cubicBezTo>
                  <a:cubicBezTo>
                    <a:pt x="6206" y="221"/>
                    <a:pt x="6088" y="344"/>
                    <a:pt x="6054" y="500"/>
                  </a:cubicBezTo>
                  <a:cubicBezTo>
                    <a:pt x="6054" y="500"/>
                    <a:pt x="6049" y="495"/>
                    <a:pt x="6044" y="495"/>
                  </a:cubicBezTo>
                  <a:cubicBezTo>
                    <a:pt x="5897" y="495"/>
                    <a:pt x="5770" y="579"/>
                    <a:pt x="5701" y="696"/>
                  </a:cubicBezTo>
                  <a:cubicBezTo>
                    <a:pt x="5630" y="666"/>
                    <a:pt x="5554" y="650"/>
                    <a:pt x="5477" y="650"/>
                  </a:cubicBezTo>
                  <a:cubicBezTo>
                    <a:pt x="5417" y="650"/>
                    <a:pt x="5355" y="660"/>
                    <a:pt x="5295" y="682"/>
                  </a:cubicBezTo>
                  <a:cubicBezTo>
                    <a:pt x="5123" y="740"/>
                    <a:pt x="5001" y="873"/>
                    <a:pt x="4947" y="1029"/>
                  </a:cubicBezTo>
                  <a:cubicBezTo>
                    <a:pt x="4937" y="1024"/>
                    <a:pt x="4928" y="1024"/>
                    <a:pt x="4913" y="1024"/>
                  </a:cubicBezTo>
                  <a:cubicBezTo>
                    <a:pt x="4825" y="1024"/>
                    <a:pt x="4741" y="1054"/>
                    <a:pt x="4673" y="1108"/>
                  </a:cubicBezTo>
                  <a:cubicBezTo>
                    <a:pt x="4629" y="1049"/>
                    <a:pt x="4560" y="1015"/>
                    <a:pt x="4482" y="1015"/>
                  </a:cubicBezTo>
                  <a:cubicBezTo>
                    <a:pt x="4403" y="1015"/>
                    <a:pt x="4335" y="1049"/>
                    <a:pt x="4291" y="1103"/>
                  </a:cubicBezTo>
                  <a:cubicBezTo>
                    <a:pt x="4221" y="1049"/>
                    <a:pt x="4134" y="1019"/>
                    <a:pt x="4045" y="1019"/>
                  </a:cubicBezTo>
                  <a:cubicBezTo>
                    <a:pt x="4003" y="1019"/>
                    <a:pt x="3961" y="1025"/>
                    <a:pt x="3919" y="1039"/>
                  </a:cubicBezTo>
                  <a:cubicBezTo>
                    <a:pt x="3904" y="1044"/>
                    <a:pt x="3889" y="1054"/>
                    <a:pt x="3879" y="1059"/>
                  </a:cubicBezTo>
                  <a:cubicBezTo>
                    <a:pt x="3777" y="961"/>
                    <a:pt x="3635" y="897"/>
                    <a:pt x="3483" y="897"/>
                  </a:cubicBezTo>
                  <a:cubicBezTo>
                    <a:pt x="3292" y="897"/>
                    <a:pt x="3120" y="995"/>
                    <a:pt x="3018" y="1142"/>
                  </a:cubicBezTo>
                  <a:cubicBezTo>
                    <a:pt x="2993" y="1137"/>
                    <a:pt x="2969" y="1137"/>
                    <a:pt x="2944" y="1137"/>
                  </a:cubicBezTo>
                  <a:cubicBezTo>
                    <a:pt x="2802" y="1137"/>
                    <a:pt x="2675" y="1210"/>
                    <a:pt x="2606" y="1323"/>
                  </a:cubicBezTo>
                  <a:cubicBezTo>
                    <a:pt x="2528" y="1284"/>
                    <a:pt x="2440" y="1264"/>
                    <a:pt x="2347" y="1264"/>
                  </a:cubicBezTo>
                  <a:cubicBezTo>
                    <a:pt x="2229" y="1264"/>
                    <a:pt x="2121" y="1299"/>
                    <a:pt x="2028" y="1362"/>
                  </a:cubicBezTo>
                  <a:cubicBezTo>
                    <a:pt x="1989" y="1274"/>
                    <a:pt x="1906" y="1215"/>
                    <a:pt x="1803" y="1215"/>
                  </a:cubicBezTo>
                  <a:cubicBezTo>
                    <a:pt x="1783" y="1215"/>
                    <a:pt x="1769" y="1220"/>
                    <a:pt x="1749" y="1225"/>
                  </a:cubicBezTo>
                  <a:cubicBezTo>
                    <a:pt x="1685" y="1083"/>
                    <a:pt x="1543" y="980"/>
                    <a:pt x="1382" y="980"/>
                  </a:cubicBezTo>
                  <a:cubicBezTo>
                    <a:pt x="1362" y="980"/>
                    <a:pt x="1347" y="985"/>
                    <a:pt x="1328" y="985"/>
                  </a:cubicBezTo>
                  <a:cubicBezTo>
                    <a:pt x="1254" y="819"/>
                    <a:pt x="1103" y="696"/>
                    <a:pt x="917" y="662"/>
                  </a:cubicBezTo>
                  <a:cubicBezTo>
                    <a:pt x="921" y="637"/>
                    <a:pt x="926" y="608"/>
                    <a:pt x="926" y="579"/>
                  </a:cubicBezTo>
                  <a:cubicBezTo>
                    <a:pt x="926" y="358"/>
                    <a:pt x="745" y="177"/>
                    <a:pt x="525" y="177"/>
                  </a:cubicBezTo>
                  <a:cubicBezTo>
                    <a:pt x="500" y="177"/>
                    <a:pt x="476" y="182"/>
                    <a:pt x="451" y="187"/>
                  </a:cubicBezTo>
                  <a:cubicBezTo>
                    <a:pt x="402" y="123"/>
                    <a:pt x="329" y="84"/>
                    <a:pt x="246" y="84"/>
                  </a:cubicBezTo>
                  <a:cubicBezTo>
                    <a:pt x="167" y="84"/>
                    <a:pt x="99" y="118"/>
                    <a:pt x="50" y="177"/>
                  </a:cubicBezTo>
                  <a:cubicBezTo>
                    <a:pt x="20" y="221"/>
                    <a:pt x="1" y="275"/>
                    <a:pt x="1" y="334"/>
                  </a:cubicBezTo>
                  <a:cubicBezTo>
                    <a:pt x="1" y="388"/>
                    <a:pt x="20" y="442"/>
                    <a:pt x="50" y="486"/>
                  </a:cubicBezTo>
                  <a:lnTo>
                    <a:pt x="50" y="2234"/>
                  </a:lnTo>
                  <a:lnTo>
                    <a:pt x="1955" y="2234"/>
                  </a:lnTo>
                  <a:cubicBezTo>
                    <a:pt x="2053" y="2332"/>
                    <a:pt x="2195" y="2396"/>
                    <a:pt x="2347" y="2396"/>
                  </a:cubicBezTo>
                  <a:cubicBezTo>
                    <a:pt x="2498" y="2396"/>
                    <a:pt x="2640" y="2332"/>
                    <a:pt x="2743" y="2234"/>
                  </a:cubicBezTo>
                  <a:lnTo>
                    <a:pt x="6847" y="2234"/>
                  </a:lnTo>
                  <a:lnTo>
                    <a:pt x="6847" y="84"/>
                  </a:lnTo>
                  <a:lnTo>
                    <a:pt x="6813" y="118"/>
                  </a:lnTo>
                  <a:cubicBezTo>
                    <a:pt x="6769" y="50"/>
                    <a:pt x="6691" y="1"/>
                    <a:pt x="66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Google Shape;477;p22">
              <a:extLst>
                <a:ext uri="{FF2B5EF4-FFF2-40B4-BE49-F238E27FC236}">
                  <a16:creationId xmlns:a16="http://schemas.microsoft.com/office/drawing/2014/main" id="{2BF80E9F-5CF0-70FC-65D7-CC5803C7EC41}"/>
                </a:ext>
              </a:extLst>
            </p:cNvPr>
            <p:cNvSpPr/>
            <p:nvPr/>
          </p:nvSpPr>
          <p:spPr>
            <a:xfrm>
              <a:off x="3808424" y="2251987"/>
              <a:ext cx="53447" cy="283096"/>
            </a:xfrm>
            <a:custGeom>
              <a:avLst/>
              <a:gdLst/>
              <a:ahLst/>
              <a:cxnLst/>
              <a:rect l="l" t="t" r="r" b="b"/>
              <a:pathLst>
                <a:path w="246" h="1303" extrusionOk="0">
                  <a:moveTo>
                    <a:pt x="1" y="0"/>
                  </a:moveTo>
                  <a:lnTo>
                    <a:pt x="1" y="1303"/>
                  </a:lnTo>
                  <a:lnTo>
                    <a:pt x="246" y="1303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Google Shape;478;p22">
              <a:extLst>
                <a:ext uri="{FF2B5EF4-FFF2-40B4-BE49-F238E27FC236}">
                  <a16:creationId xmlns:a16="http://schemas.microsoft.com/office/drawing/2014/main" id="{35620236-BC3F-280D-8DAD-1AB8B2166CD5}"/>
                </a:ext>
              </a:extLst>
            </p:cNvPr>
            <p:cNvSpPr/>
            <p:nvPr/>
          </p:nvSpPr>
          <p:spPr>
            <a:xfrm>
              <a:off x="3808424" y="2688254"/>
              <a:ext cx="53447" cy="282010"/>
            </a:xfrm>
            <a:custGeom>
              <a:avLst/>
              <a:gdLst/>
              <a:ahLst/>
              <a:cxnLst/>
              <a:rect l="l" t="t" r="r" b="b"/>
              <a:pathLst>
                <a:path w="246" h="1298" extrusionOk="0">
                  <a:moveTo>
                    <a:pt x="1" y="0"/>
                  </a:moveTo>
                  <a:lnTo>
                    <a:pt x="1" y="1298"/>
                  </a:lnTo>
                  <a:lnTo>
                    <a:pt x="246" y="1298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Google Shape;479;p22">
              <a:extLst>
                <a:ext uri="{FF2B5EF4-FFF2-40B4-BE49-F238E27FC236}">
                  <a16:creationId xmlns:a16="http://schemas.microsoft.com/office/drawing/2014/main" id="{F3F0CF40-BF26-AD82-317E-E5141B5DFA1A}"/>
                </a:ext>
              </a:extLst>
            </p:cNvPr>
            <p:cNvSpPr/>
            <p:nvPr/>
          </p:nvSpPr>
          <p:spPr>
            <a:xfrm>
              <a:off x="5322535" y="2221136"/>
              <a:ext cx="53447" cy="283096"/>
            </a:xfrm>
            <a:custGeom>
              <a:avLst/>
              <a:gdLst/>
              <a:ahLst/>
              <a:cxnLst/>
              <a:rect l="l" t="t" r="r" b="b"/>
              <a:pathLst>
                <a:path w="246" h="1303" extrusionOk="0">
                  <a:moveTo>
                    <a:pt x="1" y="0"/>
                  </a:moveTo>
                  <a:lnTo>
                    <a:pt x="1" y="1303"/>
                  </a:lnTo>
                  <a:lnTo>
                    <a:pt x="246" y="1303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Google Shape;480;p22">
              <a:extLst>
                <a:ext uri="{FF2B5EF4-FFF2-40B4-BE49-F238E27FC236}">
                  <a16:creationId xmlns:a16="http://schemas.microsoft.com/office/drawing/2014/main" id="{48132206-C1D0-50E1-05F6-227BBF881C50}"/>
                </a:ext>
              </a:extLst>
            </p:cNvPr>
            <p:cNvSpPr/>
            <p:nvPr/>
          </p:nvSpPr>
          <p:spPr>
            <a:xfrm>
              <a:off x="3846880" y="1930653"/>
              <a:ext cx="1498259" cy="2898532"/>
            </a:xfrm>
            <a:custGeom>
              <a:avLst/>
              <a:gdLst/>
              <a:ahLst/>
              <a:cxnLst/>
              <a:rect l="l" t="t" r="r" b="b"/>
              <a:pathLst>
                <a:path w="6896" h="13341" extrusionOk="0">
                  <a:moveTo>
                    <a:pt x="6719" y="1337"/>
                  </a:moveTo>
                  <a:lnTo>
                    <a:pt x="6719" y="11289"/>
                  </a:lnTo>
                  <a:lnTo>
                    <a:pt x="176" y="11289"/>
                  </a:lnTo>
                  <a:lnTo>
                    <a:pt x="176" y="1337"/>
                  </a:lnTo>
                  <a:close/>
                  <a:moveTo>
                    <a:pt x="666" y="0"/>
                  </a:moveTo>
                  <a:cubicBezTo>
                    <a:pt x="299" y="0"/>
                    <a:pt x="0" y="299"/>
                    <a:pt x="0" y="666"/>
                  </a:cubicBezTo>
                  <a:lnTo>
                    <a:pt x="0" y="12675"/>
                  </a:lnTo>
                  <a:cubicBezTo>
                    <a:pt x="0" y="13042"/>
                    <a:pt x="299" y="13341"/>
                    <a:pt x="666" y="13341"/>
                  </a:cubicBezTo>
                  <a:lnTo>
                    <a:pt x="6230" y="13341"/>
                  </a:lnTo>
                  <a:cubicBezTo>
                    <a:pt x="6597" y="13341"/>
                    <a:pt x="6896" y="13042"/>
                    <a:pt x="6896" y="12675"/>
                  </a:cubicBezTo>
                  <a:lnTo>
                    <a:pt x="6896" y="666"/>
                  </a:lnTo>
                  <a:cubicBezTo>
                    <a:pt x="6896" y="299"/>
                    <a:pt x="6597" y="0"/>
                    <a:pt x="62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Google Shape;481;p22">
              <a:extLst>
                <a:ext uri="{FF2B5EF4-FFF2-40B4-BE49-F238E27FC236}">
                  <a16:creationId xmlns:a16="http://schemas.microsoft.com/office/drawing/2014/main" id="{5F6CB2EC-53BF-B439-7946-48AD4DB4A63B}"/>
                </a:ext>
              </a:extLst>
            </p:cNvPr>
            <p:cNvSpPr/>
            <p:nvPr/>
          </p:nvSpPr>
          <p:spPr>
            <a:xfrm>
              <a:off x="4460650" y="1999743"/>
              <a:ext cx="265281" cy="84299"/>
            </a:xfrm>
            <a:custGeom>
              <a:avLst/>
              <a:gdLst/>
              <a:ahLst/>
              <a:cxnLst/>
              <a:rect l="l" t="t" r="r" b="b"/>
              <a:pathLst>
                <a:path w="1221" h="388" extrusionOk="0">
                  <a:moveTo>
                    <a:pt x="192" y="0"/>
                  </a:moveTo>
                  <a:cubicBezTo>
                    <a:pt x="89" y="0"/>
                    <a:pt x="1" y="84"/>
                    <a:pt x="1" y="187"/>
                  </a:cubicBezTo>
                  <a:lnTo>
                    <a:pt x="1" y="196"/>
                  </a:lnTo>
                  <a:cubicBezTo>
                    <a:pt x="1" y="304"/>
                    <a:pt x="89" y="387"/>
                    <a:pt x="192" y="387"/>
                  </a:cubicBezTo>
                  <a:lnTo>
                    <a:pt x="1034" y="387"/>
                  </a:lnTo>
                  <a:cubicBezTo>
                    <a:pt x="1137" y="387"/>
                    <a:pt x="1220" y="304"/>
                    <a:pt x="1220" y="196"/>
                  </a:cubicBezTo>
                  <a:lnTo>
                    <a:pt x="1220" y="187"/>
                  </a:lnTo>
                  <a:cubicBezTo>
                    <a:pt x="1220" y="84"/>
                    <a:pt x="1137" y="0"/>
                    <a:pt x="1034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Google Shape;482;p22">
              <a:extLst>
                <a:ext uri="{FF2B5EF4-FFF2-40B4-BE49-F238E27FC236}">
                  <a16:creationId xmlns:a16="http://schemas.microsoft.com/office/drawing/2014/main" id="{2DF97D0A-B1F7-CDF7-0C17-6E2B055E03E5}"/>
                </a:ext>
              </a:extLst>
            </p:cNvPr>
            <p:cNvSpPr/>
            <p:nvPr/>
          </p:nvSpPr>
          <p:spPr>
            <a:xfrm>
              <a:off x="4485201" y="4473516"/>
              <a:ext cx="212920" cy="214223"/>
            </a:xfrm>
            <a:custGeom>
              <a:avLst/>
              <a:gdLst/>
              <a:ahLst/>
              <a:cxnLst/>
              <a:rect l="l" t="t" r="r" b="b"/>
              <a:pathLst>
                <a:path w="980" h="986" extrusionOk="0">
                  <a:moveTo>
                    <a:pt x="490" y="1"/>
                  </a:moveTo>
                  <a:cubicBezTo>
                    <a:pt x="221" y="1"/>
                    <a:pt x="0" y="221"/>
                    <a:pt x="0" y="496"/>
                  </a:cubicBezTo>
                  <a:cubicBezTo>
                    <a:pt x="0" y="765"/>
                    <a:pt x="221" y="985"/>
                    <a:pt x="490" y="985"/>
                  </a:cubicBezTo>
                  <a:cubicBezTo>
                    <a:pt x="764" y="985"/>
                    <a:pt x="980" y="765"/>
                    <a:pt x="980" y="496"/>
                  </a:cubicBezTo>
                  <a:cubicBezTo>
                    <a:pt x="980" y="221"/>
                    <a:pt x="764" y="1"/>
                    <a:pt x="490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Google Shape;483;p22">
              <a:extLst>
                <a:ext uri="{FF2B5EF4-FFF2-40B4-BE49-F238E27FC236}">
                  <a16:creationId xmlns:a16="http://schemas.microsoft.com/office/drawing/2014/main" id="{F3467ED6-4BBF-C29A-1EB8-412B356E6BA5}"/>
                </a:ext>
              </a:extLst>
            </p:cNvPr>
            <p:cNvSpPr/>
            <p:nvPr/>
          </p:nvSpPr>
          <p:spPr>
            <a:xfrm>
              <a:off x="4525612" y="2953100"/>
              <a:ext cx="152303" cy="1360079"/>
            </a:xfrm>
            <a:custGeom>
              <a:avLst/>
              <a:gdLst/>
              <a:ahLst/>
              <a:cxnLst/>
              <a:rect l="l" t="t" r="r" b="b"/>
              <a:pathLst>
                <a:path w="701" h="6260" extrusionOk="0">
                  <a:moveTo>
                    <a:pt x="1" y="1"/>
                  </a:moveTo>
                  <a:lnTo>
                    <a:pt x="1" y="6259"/>
                  </a:lnTo>
                  <a:lnTo>
                    <a:pt x="701" y="6259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Google Shape;484;p22">
              <a:extLst>
                <a:ext uri="{FF2B5EF4-FFF2-40B4-BE49-F238E27FC236}">
                  <a16:creationId xmlns:a16="http://schemas.microsoft.com/office/drawing/2014/main" id="{4553397A-1D70-4F49-5710-B0A3456AB4D5}"/>
                </a:ext>
              </a:extLst>
            </p:cNvPr>
            <p:cNvSpPr/>
            <p:nvPr/>
          </p:nvSpPr>
          <p:spPr>
            <a:xfrm>
              <a:off x="4092605" y="2200930"/>
              <a:ext cx="376738" cy="1124781"/>
            </a:xfrm>
            <a:custGeom>
              <a:avLst/>
              <a:gdLst/>
              <a:ahLst/>
              <a:cxnLst/>
              <a:rect l="l" t="t" r="r" b="b"/>
              <a:pathLst>
                <a:path w="1734" h="5177" extrusionOk="0">
                  <a:moveTo>
                    <a:pt x="1078" y="0"/>
                  </a:moveTo>
                  <a:cubicBezTo>
                    <a:pt x="0" y="1974"/>
                    <a:pt x="446" y="5177"/>
                    <a:pt x="446" y="5177"/>
                  </a:cubicBezTo>
                  <a:lnTo>
                    <a:pt x="1734" y="3095"/>
                  </a:lnTo>
                  <a:lnTo>
                    <a:pt x="10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Google Shape;485;p22">
              <a:extLst>
                <a:ext uri="{FF2B5EF4-FFF2-40B4-BE49-F238E27FC236}">
                  <a16:creationId xmlns:a16="http://schemas.microsoft.com/office/drawing/2014/main" id="{BC233915-51FB-56B0-644A-8D06DA597E6E}"/>
                </a:ext>
              </a:extLst>
            </p:cNvPr>
            <p:cNvSpPr/>
            <p:nvPr/>
          </p:nvSpPr>
          <p:spPr>
            <a:xfrm>
              <a:off x="4186246" y="2436010"/>
              <a:ext cx="263977" cy="887528"/>
            </a:xfrm>
            <a:custGeom>
              <a:avLst/>
              <a:gdLst/>
              <a:ahLst/>
              <a:cxnLst/>
              <a:rect l="l" t="t" r="r" b="b"/>
              <a:pathLst>
                <a:path w="1215" h="4085" extrusionOk="0">
                  <a:moveTo>
                    <a:pt x="872" y="0"/>
                  </a:moveTo>
                  <a:cubicBezTo>
                    <a:pt x="603" y="720"/>
                    <a:pt x="0" y="2498"/>
                    <a:pt x="25" y="4085"/>
                  </a:cubicBezTo>
                  <a:lnTo>
                    <a:pt x="1215" y="2150"/>
                  </a:lnTo>
                  <a:lnTo>
                    <a:pt x="1141" y="1249"/>
                  </a:lnTo>
                  <a:lnTo>
                    <a:pt x="872" y="0"/>
                  </a:lnTo>
                  <a:close/>
                </a:path>
              </a:pathLst>
            </a:custGeom>
            <a:solidFill>
              <a:srgbClr val="000000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Google Shape;486;p22">
              <a:extLst>
                <a:ext uri="{FF2B5EF4-FFF2-40B4-BE49-F238E27FC236}">
                  <a16:creationId xmlns:a16="http://schemas.microsoft.com/office/drawing/2014/main" id="{4060332B-203F-6754-83DC-41B0B197D141}"/>
                </a:ext>
              </a:extLst>
            </p:cNvPr>
            <p:cNvSpPr/>
            <p:nvPr/>
          </p:nvSpPr>
          <p:spPr>
            <a:xfrm>
              <a:off x="4715066" y="2200930"/>
              <a:ext cx="376738" cy="1124781"/>
            </a:xfrm>
            <a:custGeom>
              <a:avLst/>
              <a:gdLst/>
              <a:ahLst/>
              <a:cxnLst/>
              <a:rect l="l" t="t" r="r" b="b"/>
              <a:pathLst>
                <a:path w="1734" h="5177" extrusionOk="0">
                  <a:moveTo>
                    <a:pt x="657" y="0"/>
                  </a:moveTo>
                  <a:lnTo>
                    <a:pt x="0" y="3095"/>
                  </a:lnTo>
                  <a:lnTo>
                    <a:pt x="1283" y="5177"/>
                  </a:lnTo>
                  <a:cubicBezTo>
                    <a:pt x="1283" y="5177"/>
                    <a:pt x="1734" y="1974"/>
                    <a:pt x="657" y="0"/>
                  </a:cubicBezTo>
                  <a:close/>
                </a:path>
              </a:pathLst>
            </a:custGeom>
            <a:solidFill>
              <a:srgbClr val="FF80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Google Shape;487;p22">
              <a:extLst>
                <a:ext uri="{FF2B5EF4-FFF2-40B4-BE49-F238E27FC236}">
                  <a16:creationId xmlns:a16="http://schemas.microsoft.com/office/drawing/2014/main" id="{C559C6D7-9987-3E0D-39C5-94FF73A5089E}"/>
                </a:ext>
              </a:extLst>
            </p:cNvPr>
            <p:cNvSpPr/>
            <p:nvPr/>
          </p:nvSpPr>
          <p:spPr>
            <a:xfrm>
              <a:off x="4715066" y="2200930"/>
              <a:ext cx="376738" cy="1124781"/>
            </a:xfrm>
            <a:custGeom>
              <a:avLst/>
              <a:gdLst/>
              <a:ahLst/>
              <a:cxnLst/>
              <a:rect l="l" t="t" r="r" b="b"/>
              <a:pathLst>
                <a:path w="1734" h="5177" extrusionOk="0">
                  <a:moveTo>
                    <a:pt x="657" y="0"/>
                  </a:moveTo>
                  <a:lnTo>
                    <a:pt x="0" y="3095"/>
                  </a:lnTo>
                  <a:lnTo>
                    <a:pt x="1283" y="5177"/>
                  </a:lnTo>
                  <a:cubicBezTo>
                    <a:pt x="1283" y="5177"/>
                    <a:pt x="1734" y="1974"/>
                    <a:pt x="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Google Shape;488;p22">
              <a:extLst>
                <a:ext uri="{FF2B5EF4-FFF2-40B4-BE49-F238E27FC236}">
                  <a16:creationId xmlns:a16="http://schemas.microsoft.com/office/drawing/2014/main" id="{0EAA3AF9-3D25-5B6F-DE5B-68428CFE26C5}"/>
                </a:ext>
              </a:extLst>
            </p:cNvPr>
            <p:cNvSpPr/>
            <p:nvPr/>
          </p:nvSpPr>
          <p:spPr>
            <a:xfrm>
              <a:off x="4318125" y="1218677"/>
              <a:ext cx="554678" cy="1708137"/>
            </a:xfrm>
            <a:custGeom>
              <a:avLst/>
              <a:gdLst/>
              <a:ahLst/>
              <a:cxnLst/>
              <a:rect l="l" t="t" r="r" b="b"/>
              <a:pathLst>
                <a:path w="2553" h="7862" extrusionOk="0">
                  <a:moveTo>
                    <a:pt x="1279" y="1"/>
                  </a:moveTo>
                  <a:cubicBezTo>
                    <a:pt x="1279" y="1"/>
                    <a:pt x="1" y="1534"/>
                    <a:pt x="40" y="4815"/>
                  </a:cubicBezTo>
                  <a:cubicBezTo>
                    <a:pt x="40" y="4932"/>
                    <a:pt x="138" y="6823"/>
                    <a:pt x="843" y="7861"/>
                  </a:cubicBezTo>
                  <a:lnTo>
                    <a:pt x="1710" y="7861"/>
                  </a:lnTo>
                  <a:cubicBezTo>
                    <a:pt x="2415" y="6823"/>
                    <a:pt x="2513" y="4932"/>
                    <a:pt x="2513" y="4815"/>
                  </a:cubicBezTo>
                  <a:cubicBezTo>
                    <a:pt x="2552" y="1534"/>
                    <a:pt x="1279" y="1"/>
                    <a:pt x="12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Google Shape;489;p22">
              <a:extLst>
                <a:ext uri="{FF2B5EF4-FFF2-40B4-BE49-F238E27FC236}">
                  <a16:creationId xmlns:a16="http://schemas.microsoft.com/office/drawing/2014/main" id="{58B17FD4-DB73-71C1-510C-73099A1A8BFA}"/>
                </a:ext>
              </a:extLst>
            </p:cNvPr>
            <p:cNvSpPr/>
            <p:nvPr/>
          </p:nvSpPr>
          <p:spPr>
            <a:xfrm>
              <a:off x="4501061" y="2926593"/>
              <a:ext cx="188586" cy="26724"/>
            </a:xfrm>
            <a:custGeom>
              <a:avLst/>
              <a:gdLst/>
              <a:ahLst/>
              <a:cxnLst/>
              <a:rect l="l" t="t" r="r" b="b"/>
              <a:pathLst>
                <a:path w="868" h="123" extrusionOk="0">
                  <a:moveTo>
                    <a:pt x="1" y="0"/>
                  </a:moveTo>
                  <a:lnTo>
                    <a:pt x="109" y="123"/>
                  </a:lnTo>
                  <a:lnTo>
                    <a:pt x="765" y="123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Google Shape;490;p22">
              <a:extLst>
                <a:ext uri="{FF2B5EF4-FFF2-40B4-BE49-F238E27FC236}">
                  <a16:creationId xmlns:a16="http://schemas.microsoft.com/office/drawing/2014/main" id="{32590FA0-F7D4-6DDB-B7D5-A9EAEE89FECC}"/>
                </a:ext>
              </a:extLst>
            </p:cNvPr>
            <p:cNvSpPr/>
            <p:nvPr/>
          </p:nvSpPr>
          <p:spPr>
            <a:xfrm>
              <a:off x="4434144" y="1768791"/>
              <a:ext cx="322639" cy="321552"/>
            </a:xfrm>
            <a:custGeom>
              <a:avLst/>
              <a:gdLst/>
              <a:ahLst/>
              <a:cxnLst/>
              <a:rect l="l" t="t" r="r" b="b"/>
              <a:pathLst>
                <a:path w="1485" h="1480" extrusionOk="0">
                  <a:moveTo>
                    <a:pt x="745" y="1"/>
                  </a:moveTo>
                  <a:cubicBezTo>
                    <a:pt x="333" y="1"/>
                    <a:pt x="0" y="329"/>
                    <a:pt x="0" y="740"/>
                  </a:cubicBezTo>
                  <a:cubicBezTo>
                    <a:pt x="0" y="1147"/>
                    <a:pt x="333" y="1480"/>
                    <a:pt x="745" y="1480"/>
                  </a:cubicBezTo>
                  <a:cubicBezTo>
                    <a:pt x="1151" y="1480"/>
                    <a:pt x="1484" y="1147"/>
                    <a:pt x="1484" y="740"/>
                  </a:cubicBezTo>
                  <a:cubicBezTo>
                    <a:pt x="1484" y="329"/>
                    <a:pt x="1151" y="1"/>
                    <a:pt x="745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Google Shape;491;p22">
              <a:extLst>
                <a:ext uri="{FF2B5EF4-FFF2-40B4-BE49-F238E27FC236}">
                  <a16:creationId xmlns:a16="http://schemas.microsoft.com/office/drawing/2014/main" id="{4DFCDC30-538B-1205-BCEF-77CAD5D8F413}"/>
                </a:ext>
              </a:extLst>
            </p:cNvPr>
            <p:cNvSpPr/>
            <p:nvPr/>
          </p:nvSpPr>
          <p:spPr>
            <a:xfrm>
              <a:off x="4461736" y="1218677"/>
              <a:ext cx="267236" cy="245075"/>
            </a:xfrm>
            <a:custGeom>
              <a:avLst/>
              <a:gdLst/>
              <a:ahLst/>
              <a:cxnLst/>
              <a:rect l="l" t="t" r="r" b="b"/>
              <a:pathLst>
                <a:path w="1230" h="1128" extrusionOk="0">
                  <a:moveTo>
                    <a:pt x="618" y="1"/>
                  </a:moveTo>
                  <a:cubicBezTo>
                    <a:pt x="618" y="1"/>
                    <a:pt x="309" y="368"/>
                    <a:pt x="1" y="1127"/>
                  </a:cubicBezTo>
                  <a:lnTo>
                    <a:pt x="1230" y="1127"/>
                  </a:lnTo>
                  <a:lnTo>
                    <a:pt x="1215" y="1088"/>
                  </a:lnTo>
                  <a:cubicBezTo>
                    <a:pt x="912" y="358"/>
                    <a:pt x="618" y="1"/>
                    <a:pt x="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Google Shape;492;p22">
              <a:extLst>
                <a:ext uri="{FF2B5EF4-FFF2-40B4-BE49-F238E27FC236}">
                  <a16:creationId xmlns:a16="http://schemas.microsoft.com/office/drawing/2014/main" id="{E71A6B51-A021-2DC4-FB68-BA7535C49F93}"/>
                </a:ext>
              </a:extLst>
            </p:cNvPr>
            <p:cNvSpPr/>
            <p:nvPr/>
          </p:nvSpPr>
          <p:spPr>
            <a:xfrm>
              <a:off x="4523439" y="2206144"/>
              <a:ext cx="144916" cy="1113266"/>
            </a:xfrm>
            <a:custGeom>
              <a:avLst/>
              <a:gdLst/>
              <a:ahLst/>
              <a:cxnLst/>
              <a:rect l="l" t="t" r="r" b="b"/>
              <a:pathLst>
                <a:path w="667" h="5124" extrusionOk="0">
                  <a:moveTo>
                    <a:pt x="334" y="1"/>
                  </a:moveTo>
                  <a:cubicBezTo>
                    <a:pt x="148" y="1"/>
                    <a:pt x="1" y="162"/>
                    <a:pt x="15" y="348"/>
                  </a:cubicBezTo>
                  <a:lnTo>
                    <a:pt x="368" y="5123"/>
                  </a:lnTo>
                  <a:lnTo>
                    <a:pt x="657" y="343"/>
                  </a:lnTo>
                  <a:cubicBezTo>
                    <a:pt x="667" y="157"/>
                    <a:pt x="520" y="1"/>
                    <a:pt x="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Google Shape;493;p22">
              <a:extLst>
                <a:ext uri="{FF2B5EF4-FFF2-40B4-BE49-F238E27FC236}">
                  <a16:creationId xmlns:a16="http://schemas.microsoft.com/office/drawing/2014/main" id="{D8683B79-B1D6-C81E-4081-68E16687E907}"/>
                </a:ext>
              </a:extLst>
            </p:cNvPr>
            <p:cNvSpPr/>
            <p:nvPr/>
          </p:nvSpPr>
          <p:spPr>
            <a:xfrm>
              <a:off x="4448918" y="1768791"/>
              <a:ext cx="200318" cy="289614"/>
            </a:xfrm>
            <a:custGeom>
              <a:avLst/>
              <a:gdLst/>
              <a:ahLst/>
              <a:cxnLst/>
              <a:rect l="l" t="t" r="r" b="b"/>
              <a:pathLst>
                <a:path w="922" h="1333" extrusionOk="0">
                  <a:moveTo>
                    <a:pt x="677" y="1"/>
                  </a:moveTo>
                  <a:cubicBezTo>
                    <a:pt x="638" y="1"/>
                    <a:pt x="598" y="1"/>
                    <a:pt x="564" y="6"/>
                  </a:cubicBezTo>
                  <a:lnTo>
                    <a:pt x="1" y="1049"/>
                  </a:lnTo>
                  <a:cubicBezTo>
                    <a:pt x="55" y="1161"/>
                    <a:pt x="133" y="1259"/>
                    <a:pt x="236" y="1333"/>
                  </a:cubicBezTo>
                  <a:lnTo>
                    <a:pt x="922" y="40"/>
                  </a:lnTo>
                  <a:cubicBezTo>
                    <a:pt x="843" y="15"/>
                    <a:pt x="760" y="1"/>
                    <a:pt x="6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Google Shape;494;p22">
              <a:extLst>
                <a:ext uri="{FF2B5EF4-FFF2-40B4-BE49-F238E27FC236}">
                  <a16:creationId xmlns:a16="http://schemas.microsoft.com/office/drawing/2014/main" id="{E2225283-2DD2-23D6-DCEF-A2B6D87ABCE8}"/>
                </a:ext>
              </a:extLst>
            </p:cNvPr>
            <p:cNvSpPr/>
            <p:nvPr/>
          </p:nvSpPr>
          <p:spPr>
            <a:xfrm>
              <a:off x="4547990" y="1799642"/>
              <a:ext cx="173595" cy="290701"/>
            </a:xfrm>
            <a:custGeom>
              <a:avLst/>
              <a:gdLst/>
              <a:ahLst/>
              <a:cxnLst/>
              <a:rect l="l" t="t" r="r" b="b"/>
              <a:pathLst>
                <a:path w="799" h="1338" extrusionOk="0">
                  <a:moveTo>
                    <a:pt x="662" y="1"/>
                  </a:moveTo>
                  <a:lnTo>
                    <a:pt x="0" y="1303"/>
                  </a:lnTo>
                  <a:cubicBezTo>
                    <a:pt x="69" y="1328"/>
                    <a:pt x="142" y="1338"/>
                    <a:pt x="221" y="1338"/>
                  </a:cubicBezTo>
                  <a:lnTo>
                    <a:pt x="226" y="1338"/>
                  </a:lnTo>
                  <a:lnTo>
                    <a:pt x="799" y="133"/>
                  </a:lnTo>
                  <a:cubicBezTo>
                    <a:pt x="760" y="84"/>
                    <a:pt x="711" y="40"/>
                    <a:pt x="6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Google Shape;495;p22">
              <a:extLst>
                <a:ext uri="{FF2B5EF4-FFF2-40B4-BE49-F238E27FC236}">
                  <a16:creationId xmlns:a16="http://schemas.microsoft.com/office/drawing/2014/main" id="{8B5E08C9-BD06-EA7E-2A6C-F52FDA28E35C}"/>
                </a:ext>
              </a:extLst>
            </p:cNvPr>
            <p:cNvSpPr/>
            <p:nvPr/>
          </p:nvSpPr>
          <p:spPr>
            <a:xfrm>
              <a:off x="4434144" y="1768791"/>
              <a:ext cx="322639" cy="321552"/>
            </a:xfrm>
            <a:custGeom>
              <a:avLst/>
              <a:gdLst/>
              <a:ahLst/>
              <a:cxnLst/>
              <a:rect l="l" t="t" r="r" b="b"/>
              <a:pathLst>
                <a:path w="1485" h="1480" fill="none" extrusionOk="0">
                  <a:moveTo>
                    <a:pt x="1484" y="740"/>
                  </a:moveTo>
                  <a:cubicBezTo>
                    <a:pt x="1484" y="1147"/>
                    <a:pt x="1151" y="1480"/>
                    <a:pt x="745" y="1480"/>
                  </a:cubicBezTo>
                  <a:cubicBezTo>
                    <a:pt x="333" y="1480"/>
                    <a:pt x="0" y="1147"/>
                    <a:pt x="0" y="740"/>
                  </a:cubicBezTo>
                  <a:cubicBezTo>
                    <a:pt x="0" y="329"/>
                    <a:pt x="333" y="1"/>
                    <a:pt x="745" y="1"/>
                  </a:cubicBezTo>
                  <a:cubicBezTo>
                    <a:pt x="1151" y="1"/>
                    <a:pt x="1484" y="329"/>
                    <a:pt x="1484" y="74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48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Google Shape;496;p22">
              <a:extLst>
                <a:ext uri="{FF2B5EF4-FFF2-40B4-BE49-F238E27FC236}">
                  <a16:creationId xmlns:a16="http://schemas.microsoft.com/office/drawing/2014/main" id="{B0C2BF0F-E409-FCEF-AE88-D4E9C387AF57}"/>
                </a:ext>
              </a:extLst>
            </p:cNvPr>
            <p:cNvSpPr/>
            <p:nvPr/>
          </p:nvSpPr>
          <p:spPr>
            <a:xfrm>
              <a:off x="4871496" y="2226350"/>
              <a:ext cx="216179" cy="1099361"/>
            </a:xfrm>
            <a:custGeom>
              <a:avLst/>
              <a:gdLst/>
              <a:ahLst/>
              <a:cxnLst/>
              <a:rect l="l" t="t" r="r" b="b"/>
              <a:pathLst>
                <a:path w="995" h="5060" extrusionOk="0">
                  <a:moveTo>
                    <a:pt x="0" y="1"/>
                  </a:moveTo>
                  <a:lnTo>
                    <a:pt x="0" y="1"/>
                  </a:lnTo>
                  <a:cubicBezTo>
                    <a:pt x="147" y="765"/>
                    <a:pt x="500" y="2846"/>
                    <a:pt x="226" y="4506"/>
                  </a:cubicBezTo>
                  <a:lnTo>
                    <a:pt x="563" y="5060"/>
                  </a:lnTo>
                  <a:cubicBezTo>
                    <a:pt x="563" y="5060"/>
                    <a:pt x="994" y="1979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Google Shape;497;p22">
              <a:extLst>
                <a:ext uri="{FF2B5EF4-FFF2-40B4-BE49-F238E27FC236}">
                  <a16:creationId xmlns:a16="http://schemas.microsoft.com/office/drawing/2014/main" id="{FD6B4159-95F4-E251-4E56-6D994C95497E}"/>
                </a:ext>
              </a:extLst>
            </p:cNvPr>
            <p:cNvSpPr/>
            <p:nvPr/>
          </p:nvSpPr>
          <p:spPr>
            <a:xfrm>
              <a:off x="4595788" y="1218677"/>
              <a:ext cx="278099" cy="1708137"/>
            </a:xfrm>
            <a:custGeom>
              <a:avLst/>
              <a:gdLst/>
              <a:ahLst/>
              <a:cxnLst/>
              <a:rect l="l" t="t" r="r" b="b"/>
              <a:pathLst>
                <a:path w="1280" h="7862" extrusionOk="0">
                  <a:moveTo>
                    <a:pt x="1" y="1"/>
                  </a:moveTo>
                  <a:lnTo>
                    <a:pt x="1" y="7861"/>
                  </a:lnTo>
                  <a:lnTo>
                    <a:pt x="432" y="7861"/>
                  </a:lnTo>
                  <a:cubicBezTo>
                    <a:pt x="1137" y="6823"/>
                    <a:pt x="1235" y="4932"/>
                    <a:pt x="1235" y="4815"/>
                  </a:cubicBezTo>
                  <a:cubicBezTo>
                    <a:pt x="1279" y="153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Google Shape;498;p22">
              <a:extLst>
                <a:ext uri="{FF2B5EF4-FFF2-40B4-BE49-F238E27FC236}">
                  <a16:creationId xmlns:a16="http://schemas.microsoft.com/office/drawing/2014/main" id="{8CE33B3F-E3BE-D336-1527-253FACB91F8C}"/>
                </a:ext>
              </a:extLst>
            </p:cNvPr>
            <p:cNvSpPr/>
            <p:nvPr/>
          </p:nvSpPr>
          <p:spPr>
            <a:xfrm>
              <a:off x="4545817" y="2953100"/>
              <a:ext cx="217" cy="2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6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Google Shape;499;p22">
              <a:extLst>
                <a:ext uri="{FF2B5EF4-FFF2-40B4-BE49-F238E27FC236}">
                  <a16:creationId xmlns:a16="http://schemas.microsoft.com/office/drawing/2014/main" id="{7E099A09-7A76-9878-EFB2-F92C03F9B47E}"/>
                </a:ext>
              </a:extLst>
            </p:cNvPr>
            <p:cNvSpPr/>
            <p:nvPr/>
          </p:nvSpPr>
          <p:spPr>
            <a:xfrm>
              <a:off x="4424584" y="2953100"/>
              <a:ext cx="342844" cy="553591"/>
            </a:xfrm>
            <a:custGeom>
              <a:avLst/>
              <a:gdLst/>
              <a:ahLst/>
              <a:cxnLst/>
              <a:rect l="l" t="t" r="r" b="b"/>
              <a:pathLst>
                <a:path w="1578" h="2548" extrusionOk="0">
                  <a:moveTo>
                    <a:pt x="461" y="1"/>
                  </a:moveTo>
                  <a:cubicBezTo>
                    <a:pt x="461" y="1"/>
                    <a:pt x="0" y="1548"/>
                    <a:pt x="789" y="2547"/>
                  </a:cubicBezTo>
                  <a:cubicBezTo>
                    <a:pt x="789" y="2543"/>
                    <a:pt x="789" y="2525"/>
                    <a:pt x="789" y="2493"/>
                  </a:cubicBezTo>
                  <a:cubicBezTo>
                    <a:pt x="789" y="2529"/>
                    <a:pt x="789" y="2548"/>
                    <a:pt x="792" y="2548"/>
                  </a:cubicBezTo>
                  <a:cubicBezTo>
                    <a:pt x="793" y="2548"/>
                    <a:pt x="793" y="2548"/>
                    <a:pt x="794" y="2547"/>
                  </a:cubicBezTo>
                  <a:cubicBezTo>
                    <a:pt x="1577" y="1548"/>
                    <a:pt x="1122" y="1"/>
                    <a:pt x="11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Google Shape;500;p22">
              <a:extLst>
                <a:ext uri="{FF2B5EF4-FFF2-40B4-BE49-F238E27FC236}">
                  <a16:creationId xmlns:a16="http://schemas.microsoft.com/office/drawing/2014/main" id="{B3E48804-B19B-3D56-E4BF-AE04C42A50E6}"/>
                </a:ext>
              </a:extLst>
            </p:cNvPr>
            <p:cNvSpPr/>
            <p:nvPr/>
          </p:nvSpPr>
          <p:spPr>
            <a:xfrm>
              <a:off x="4514314" y="2953100"/>
              <a:ext cx="162514" cy="259849"/>
            </a:xfrm>
            <a:custGeom>
              <a:avLst/>
              <a:gdLst/>
              <a:ahLst/>
              <a:cxnLst/>
              <a:rect l="l" t="t" r="r" b="b"/>
              <a:pathLst>
                <a:path w="748" h="1196" extrusionOk="0">
                  <a:moveTo>
                    <a:pt x="371" y="1189"/>
                  </a:moveTo>
                  <a:cubicBezTo>
                    <a:pt x="371" y="1192"/>
                    <a:pt x="372" y="1195"/>
                    <a:pt x="376" y="1195"/>
                  </a:cubicBezTo>
                  <a:cubicBezTo>
                    <a:pt x="374" y="1193"/>
                    <a:pt x="373" y="1191"/>
                    <a:pt x="371" y="1189"/>
                  </a:cubicBezTo>
                  <a:close/>
                  <a:moveTo>
                    <a:pt x="214" y="1"/>
                  </a:moveTo>
                  <a:cubicBezTo>
                    <a:pt x="214" y="1"/>
                    <a:pt x="1" y="671"/>
                    <a:pt x="371" y="1189"/>
                  </a:cubicBezTo>
                  <a:lnTo>
                    <a:pt x="371" y="1189"/>
                  </a:lnTo>
                  <a:cubicBezTo>
                    <a:pt x="371" y="1188"/>
                    <a:pt x="371" y="1187"/>
                    <a:pt x="371" y="1186"/>
                  </a:cubicBezTo>
                  <a:lnTo>
                    <a:pt x="371" y="1186"/>
                  </a:lnTo>
                  <a:lnTo>
                    <a:pt x="376" y="1195"/>
                  </a:lnTo>
                  <a:lnTo>
                    <a:pt x="381" y="1166"/>
                  </a:lnTo>
                  <a:lnTo>
                    <a:pt x="381" y="1166"/>
                  </a:lnTo>
                  <a:cubicBezTo>
                    <a:pt x="381" y="1186"/>
                    <a:pt x="376" y="1195"/>
                    <a:pt x="376" y="1195"/>
                  </a:cubicBezTo>
                  <a:cubicBezTo>
                    <a:pt x="748" y="676"/>
                    <a:pt x="533" y="1"/>
                    <a:pt x="5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Google Shape;501;p22">
              <a:extLst>
                <a:ext uri="{FF2B5EF4-FFF2-40B4-BE49-F238E27FC236}">
                  <a16:creationId xmlns:a16="http://schemas.microsoft.com/office/drawing/2014/main" id="{35B90C43-174A-9158-1D94-C10D1603443C}"/>
                </a:ext>
              </a:extLst>
            </p:cNvPr>
            <p:cNvSpPr/>
            <p:nvPr/>
          </p:nvSpPr>
          <p:spPr>
            <a:xfrm>
              <a:off x="4988384" y="3527764"/>
              <a:ext cx="94945" cy="105374"/>
            </a:xfrm>
            <a:custGeom>
              <a:avLst/>
              <a:gdLst/>
              <a:ahLst/>
              <a:cxnLst/>
              <a:rect l="l" t="t" r="r" b="b"/>
              <a:pathLst>
                <a:path w="437" h="485" extrusionOk="0">
                  <a:moveTo>
                    <a:pt x="202" y="0"/>
                  </a:moveTo>
                  <a:lnTo>
                    <a:pt x="167" y="245"/>
                  </a:lnTo>
                  <a:lnTo>
                    <a:pt x="1" y="284"/>
                  </a:lnTo>
                  <a:lnTo>
                    <a:pt x="167" y="294"/>
                  </a:lnTo>
                  <a:lnTo>
                    <a:pt x="216" y="485"/>
                  </a:lnTo>
                  <a:lnTo>
                    <a:pt x="216" y="289"/>
                  </a:lnTo>
                  <a:lnTo>
                    <a:pt x="437" y="255"/>
                  </a:lnTo>
                  <a:lnTo>
                    <a:pt x="216" y="245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Google Shape;502;p22">
              <a:extLst>
                <a:ext uri="{FF2B5EF4-FFF2-40B4-BE49-F238E27FC236}">
                  <a16:creationId xmlns:a16="http://schemas.microsoft.com/office/drawing/2014/main" id="{7C96F968-E8B6-50DB-6BE5-E43EB2D5A766}"/>
                </a:ext>
              </a:extLst>
            </p:cNvPr>
            <p:cNvSpPr/>
            <p:nvPr/>
          </p:nvSpPr>
          <p:spPr>
            <a:xfrm>
              <a:off x="5122653" y="2746698"/>
              <a:ext cx="78867" cy="78867"/>
            </a:xfrm>
            <a:custGeom>
              <a:avLst/>
              <a:gdLst/>
              <a:ahLst/>
              <a:cxnLst/>
              <a:rect l="l" t="t" r="r" b="b"/>
              <a:pathLst>
                <a:path w="363" h="363" extrusionOk="0">
                  <a:moveTo>
                    <a:pt x="181" y="0"/>
                  </a:moveTo>
                  <a:lnTo>
                    <a:pt x="162" y="162"/>
                  </a:lnTo>
                  <a:lnTo>
                    <a:pt x="0" y="182"/>
                  </a:lnTo>
                  <a:lnTo>
                    <a:pt x="162" y="201"/>
                  </a:lnTo>
                  <a:lnTo>
                    <a:pt x="181" y="363"/>
                  </a:lnTo>
                  <a:lnTo>
                    <a:pt x="201" y="201"/>
                  </a:lnTo>
                  <a:lnTo>
                    <a:pt x="362" y="182"/>
                  </a:lnTo>
                  <a:lnTo>
                    <a:pt x="201" y="162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Google Shape;503;p22">
              <a:extLst>
                <a:ext uri="{FF2B5EF4-FFF2-40B4-BE49-F238E27FC236}">
                  <a16:creationId xmlns:a16="http://schemas.microsoft.com/office/drawing/2014/main" id="{8BB36024-27EA-5376-F5B4-F7BC96EBBF6C}"/>
                </a:ext>
              </a:extLst>
            </p:cNvPr>
            <p:cNvSpPr/>
            <p:nvPr/>
          </p:nvSpPr>
          <p:spPr>
            <a:xfrm>
              <a:off x="4172341" y="3488222"/>
              <a:ext cx="77998" cy="79084"/>
            </a:xfrm>
            <a:custGeom>
              <a:avLst/>
              <a:gdLst/>
              <a:ahLst/>
              <a:cxnLst/>
              <a:rect l="l" t="t" r="r" b="b"/>
              <a:pathLst>
                <a:path w="359" h="364" extrusionOk="0">
                  <a:moveTo>
                    <a:pt x="182" y="1"/>
                  </a:moveTo>
                  <a:lnTo>
                    <a:pt x="162" y="163"/>
                  </a:lnTo>
                  <a:lnTo>
                    <a:pt x="1" y="182"/>
                  </a:lnTo>
                  <a:lnTo>
                    <a:pt x="157" y="202"/>
                  </a:lnTo>
                  <a:lnTo>
                    <a:pt x="177" y="363"/>
                  </a:lnTo>
                  <a:lnTo>
                    <a:pt x="197" y="202"/>
                  </a:lnTo>
                  <a:lnTo>
                    <a:pt x="358" y="182"/>
                  </a:lnTo>
                  <a:lnTo>
                    <a:pt x="197" y="16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Google Shape;504;p22">
              <a:extLst>
                <a:ext uri="{FF2B5EF4-FFF2-40B4-BE49-F238E27FC236}">
                  <a16:creationId xmlns:a16="http://schemas.microsoft.com/office/drawing/2014/main" id="{713DECD9-B93D-DE55-3E73-9FA6EAB52D99}"/>
                </a:ext>
              </a:extLst>
            </p:cNvPr>
            <p:cNvSpPr/>
            <p:nvPr/>
          </p:nvSpPr>
          <p:spPr>
            <a:xfrm>
              <a:off x="4172341" y="3891682"/>
              <a:ext cx="114064" cy="114933"/>
            </a:xfrm>
            <a:custGeom>
              <a:avLst/>
              <a:gdLst/>
              <a:ahLst/>
              <a:cxnLst/>
              <a:rect l="l" t="t" r="r" b="b"/>
              <a:pathLst>
                <a:path w="525" h="529" extrusionOk="0">
                  <a:moveTo>
                    <a:pt x="265" y="0"/>
                  </a:moveTo>
                  <a:lnTo>
                    <a:pt x="236" y="235"/>
                  </a:lnTo>
                  <a:lnTo>
                    <a:pt x="1" y="260"/>
                  </a:lnTo>
                  <a:lnTo>
                    <a:pt x="236" y="289"/>
                  </a:lnTo>
                  <a:lnTo>
                    <a:pt x="260" y="529"/>
                  </a:lnTo>
                  <a:lnTo>
                    <a:pt x="290" y="289"/>
                  </a:lnTo>
                  <a:lnTo>
                    <a:pt x="525" y="264"/>
                  </a:lnTo>
                  <a:lnTo>
                    <a:pt x="290" y="235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Google Shape;505;p22">
              <a:extLst>
                <a:ext uri="{FF2B5EF4-FFF2-40B4-BE49-F238E27FC236}">
                  <a16:creationId xmlns:a16="http://schemas.microsoft.com/office/drawing/2014/main" id="{AED8CE65-4B13-DFEE-DC47-1903A386D661}"/>
                </a:ext>
              </a:extLst>
            </p:cNvPr>
            <p:cNvSpPr/>
            <p:nvPr/>
          </p:nvSpPr>
          <p:spPr>
            <a:xfrm>
              <a:off x="4885183" y="3857571"/>
              <a:ext cx="149261" cy="149044"/>
            </a:xfrm>
            <a:custGeom>
              <a:avLst/>
              <a:gdLst/>
              <a:ahLst/>
              <a:cxnLst/>
              <a:rect l="l" t="t" r="r" b="b"/>
              <a:pathLst>
                <a:path w="687" h="686" extrusionOk="0">
                  <a:moveTo>
                    <a:pt x="344" y="0"/>
                  </a:moveTo>
                  <a:lnTo>
                    <a:pt x="309" y="309"/>
                  </a:lnTo>
                  <a:lnTo>
                    <a:pt x="1" y="338"/>
                  </a:lnTo>
                  <a:lnTo>
                    <a:pt x="309" y="377"/>
                  </a:lnTo>
                  <a:lnTo>
                    <a:pt x="339" y="686"/>
                  </a:lnTo>
                  <a:lnTo>
                    <a:pt x="378" y="377"/>
                  </a:lnTo>
                  <a:lnTo>
                    <a:pt x="687" y="343"/>
                  </a:lnTo>
                  <a:lnTo>
                    <a:pt x="378" y="309"/>
                  </a:lnTo>
                  <a:lnTo>
                    <a:pt x="344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C44A7C79-ED15-EDDA-3288-77A2B0FAF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8395" y="1290311"/>
            <a:ext cx="748580" cy="62016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02F075A-737F-2087-0763-D52E9865F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489" y="2517087"/>
            <a:ext cx="975557" cy="96791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A6D7D94-197E-EE42-040B-58DE927C0A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0406" y="1175265"/>
            <a:ext cx="875439" cy="88873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CD423E4-9D6C-C0CF-23E2-11EBFAFB9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7198" y="2590915"/>
            <a:ext cx="1005554" cy="88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9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A138-C84D-256D-AE53-E2F38350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4" y="102412"/>
            <a:ext cx="5930899" cy="974215"/>
          </a:xfrm>
        </p:spPr>
        <p:txBody>
          <a:bodyPr/>
          <a:lstStyle/>
          <a:p>
            <a:r>
              <a:rPr lang="en-GB" sz="2800" dirty="0"/>
              <a:t>Security around e-Payment Gateways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A91FD2-4904-5A3B-20E7-193D2252A4F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F368E8-5EC7-26FA-2B83-0DDF3E763BB5}"/>
              </a:ext>
            </a:extLst>
          </p:cNvPr>
          <p:cNvGrpSpPr/>
          <p:nvPr/>
        </p:nvGrpSpPr>
        <p:grpSpPr>
          <a:xfrm>
            <a:off x="1052547" y="1238040"/>
            <a:ext cx="6888471" cy="3130760"/>
            <a:chOff x="402451" y="957423"/>
            <a:chExt cx="8275474" cy="3761143"/>
          </a:xfrm>
        </p:grpSpPr>
        <p:grpSp>
          <p:nvGrpSpPr>
            <p:cNvPr id="4" name="Google Shape;1486;p32">
              <a:extLst>
                <a:ext uri="{FF2B5EF4-FFF2-40B4-BE49-F238E27FC236}">
                  <a16:creationId xmlns:a16="http://schemas.microsoft.com/office/drawing/2014/main" id="{DA267B46-600A-CD43-3F05-B1807CEFFC56}"/>
                </a:ext>
              </a:extLst>
            </p:cNvPr>
            <p:cNvGrpSpPr/>
            <p:nvPr/>
          </p:nvGrpSpPr>
          <p:grpSpPr>
            <a:xfrm>
              <a:off x="402451" y="1012425"/>
              <a:ext cx="8275474" cy="3706141"/>
              <a:chOff x="402451" y="1012425"/>
              <a:chExt cx="8275474" cy="3706141"/>
            </a:xfrm>
          </p:grpSpPr>
          <p:grpSp>
            <p:nvGrpSpPr>
              <p:cNvPr id="79" name="Google Shape;1487;p32">
                <a:extLst>
                  <a:ext uri="{FF2B5EF4-FFF2-40B4-BE49-F238E27FC236}">
                    <a16:creationId xmlns:a16="http://schemas.microsoft.com/office/drawing/2014/main" id="{E1A5DE32-8554-5415-9ED1-CCAFD1684C01}"/>
                  </a:ext>
                </a:extLst>
              </p:cNvPr>
              <p:cNvGrpSpPr/>
              <p:nvPr/>
            </p:nvGrpSpPr>
            <p:grpSpPr>
              <a:xfrm>
                <a:off x="402451" y="2899609"/>
                <a:ext cx="4133575" cy="1595584"/>
                <a:chOff x="402451" y="2899609"/>
                <a:chExt cx="4133575" cy="1595584"/>
              </a:xfrm>
            </p:grpSpPr>
            <p:sp>
              <p:nvSpPr>
                <p:cNvPr id="95" name="Google Shape;1488;p32">
                  <a:extLst>
                    <a:ext uri="{FF2B5EF4-FFF2-40B4-BE49-F238E27FC236}">
                      <a16:creationId xmlns:a16="http://schemas.microsoft.com/office/drawing/2014/main" id="{A7CF56C1-B48F-7364-552D-43AA0F8797D3}"/>
                    </a:ext>
                  </a:extLst>
                </p:cNvPr>
                <p:cNvSpPr/>
                <p:nvPr/>
              </p:nvSpPr>
              <p:spPr>
                <a:xfrm>
                  <a:off x="2718929" y="2899609"/>
                  <a:ext cx="1817092" cy="1286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3" h="8276" extrusionOk="0">
                      <a:moveTo>
                        <a:pt x="3311" y="1"/>
                      </a:moveTo>
                      <a:cubicBezTo>
                        <a:pt x="1477" y="1"/>
                        <a:pt x="1" y="1489"/>
                        <a:pt x="1" y="3322"/>
                      </a:cubicBezTo>
                      <a:lnTo>
                        <a:pt x="1" y="8275"/>
                      </a:lnTo>
                      <a:lnTo>
                        <a:pt x="8383" y="8275"/>
                      </a:lnTo>
                      <a:cubicBezTo>
                        <a:pt x="10216" y="8275"/>
                        <a:pt x="11693" y="6787"/>
                        <a:pt x="11693" y="4954"/>
                      </a:cubicBezTo>
                      <a:lnTo>
                        <a:pt x="11693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6" name="Google Shape;1489;p32">
                  <a:extLst>
                    <a:ext uri="{FF2B5EF4-FFF2-40B4-BE49-F238E27FC236}">
                      <a16:creationId xmlns:a16="http://schemas.microsoft.com/office/drawing/2014/main" id="{1896473C-823D-C99D-14EC-CCE3506C6045}"/>
                    </a:ext>
                  </a:extLst>
                </p:cNvPr>
                <p:cNvSpPr/>
                <p:nvPr/>
              </p:nvSpPr>
              <p:spPr>
                <a:xfrm>
                  <a:off x="3930898" y="2899609"/>
                  <a:ext cx="605128" cy="56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4" h="3625" extrusionOk="0">
                      <a:moveTo>
                        <a:pt x="1120" y="1"/>
                      </a:moveTo>
                      <a:cubicBezTo>
                        <a:pt x="369" y="1"/>
                        <a:pt x="0" y="906"/>
                        <a:pt x="524" y="1429"/>
                      </a:cubicBezTo>
                      <a:lnTo>
                        <a:pt x="2477" y="3382"/>
                      </a:lnTo>
                      <a:cubicBezTo>
                        <a:pt x="2645" y="3550"/>
                        <a:pt x="2851" y="3625"/>
                        <a:pt x="3053" y="3625"/>
                      </a:cubicBezTo>
                      <a:cubicBezTo>
                        <a:pt x="3482" y="3625"/>
                        <a:pt x="3894" y="3288"/>
                        <a:pt x="3894" y="2787"/>
                      </a:cubicBezTo>
                      <a:lnTo>
                        <a:pt x="3894" y="1"/>
                      </a:lnTo>
                      <a:close/>
                    </a:path>
                  </a:pathLst>
                </a:custGeom>
                <a:solidFill>
                  <a:srgbClr val="595959">
                    <a:alpha val="501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7" name="Google Shape;1490;p32">
                  <a:extLst>
                    <a:ext uri="{FF2B5EF4-FFF2-40B4-BE49-F238E27FC236}">
                      <a16:creationId xmlns:a16="http://schemas.microsoft.com/office/drawing/2014/main" id="{FB18A15B-7229-AE98-38FE-08E68512C7B3}"/>
                    </a:ext>
                  </a:extLst>
                </p:cNvPr>
                <p:cNvSpPr txBox="1"/>
                <p:nvPr/>
              </p:nvSpPr>
              <p:spPr>
                <a:xfrm>
                  <a:off x="402451" y="3818993"/>
                  <a:ext cx="2190000" cy="676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0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ZA" sz="1200" dirty="0">
                      <a:solidFill>
                        <a:schemeClr val="tx1">
                          <a:lumMod val="75000"/>
                        </a:schemeClr>
                      </a:solidFill>
                      <a:latin typeface="Calibri" panose="020F0502020204030204" pitchFamily="34" charset="0"/>
                      <a:ea typeface="Roboto"/>
                      <a:cs typeface="Calibri" panose="020F0502020204030204" pitchFamily="34" charset="0"/>
                      <a:sym typeface="Roboto"/>
                    </a:rPr>
                    <a:t>Global forum which set Security standards</a:t>
                  </a:r>
                </a:p>
              </p:txBody>
            </p:sp>
            <p:sp>
              <p:nvSpPr>
                <p:cNvPr id="98" name="Google Shape;1491;p32">
                  <a:extLst>
                    <a:ext uri="{FF2B5EF4-FFF2-40B4-BE49-F238E27FC236}">
                      <a16:creationId xmlns:a16="http://schemas.microsoft.com/office/drawing/2014/main" id="{4F0C4A92-FE3A-DEBF-ED49-D3173B50086C}"/>
                    </a:ext>
                  </a:extLst>
                </p:cNvPr>
                <p:cNvSpPr txBox="1"/>
                <p:nvPr/>
              </p:nvSpPr>
              <p:spPr>
                <a:xfrm>
                  <a:off x="402451" y="3460175"/>
                  <a:ext cx="2256750" cy="313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600" dirty="0">
                      <a:solidFill>
                        <a:schemeClr val="accent3"/>
                      </a:solidFill>
                      <a:latin typeface="Calibri" panose="020F0502020204030204" pitchFamily="34" charset="0"/>
                      <a:ea typeface="Fira Sans Extra Condensed Medium"/>
                      <a:cs typeface="Calibri" panose="020F0502020204030204" pitchFamily="34" charset="0"/>
                      <a:sym typeface="Fira Sans Extra Condensed Medium"/>
                    </a:rPr>
                    <a:t>PCI DSS Compliant</a:t>
                  </a:r>
                  <a:endParaRPr sz="1600" dirty="0">
                    <a:solidFill>
                      <a:schemeClr val="accent3"/>
                    </a:solidFill>
                    <a:latin typeface="Calibri" panose="020F0502020204030204" pitchFamily="34" charset="0"/>
                    <a:ea typeface="Fira Sans Extra Condensed Medium"/>
                    <a:cs typeface="Calibri" panose="020F0502020204030204" pitchFamily="34" charset="0"/>
                    <a:sym typeface="Fira Sans Extra Condensed Medium"/>
                  </a:endParaRPr>
                </a:p>
              </p:txBody>
            </p:sp>
          </p:grpSp>
          <p:grpSp>
            <p:nvGrpSpPr>
              <p:cNvPr id="80" name="Google Shape;1492;p32">
                <a:extLst>
                  <a:ext uri="{FF2B5EF4-FFF2-40B4-BE49-F238E27FC236}">
                    <a16:creationId xmlns:a16="http://schemas.microsoft.com/office/drawing/2014/main" id="{8CED1333-FEA9-BC9A-387E-D41AFF31640B}"/>
                  </a:ext>
                </a:extLst>
              </p:cNvPr>
              <p:cNvGrpSpPr/>
              <p:nvPr/>
            </p:nvGrpSpPr>
            <p:grpSpPr>
              <a:xfrm>
                <a:off x="4606269" y="2899609"/>
                <a:ext cx="4071656" cy="1818957"/>
                <a:chOff x="4606269" y="2899609"/>
                <a:chExt cx="4071656" cy="1818957"/>
              </a:xfrm>
            </p:grpSpPr>
            <p:sp>
              <p:nvSpPr>
                <p:cNvPr id="91" name="Google Shape;1493;p32">
                  <a:extLst>
                    <a:ext uri="{FF2B5EF4-FFF2-40B4-BE49-F238E27FC236}">
                      <a16:creationId xmlns:a16="http://schemas.microsoft.com/office/drawing/2014/main" id="{5EA2AEA6-6AA6-1121-CB89-1C77AE19A103}"/>
                    </a:ext>
                  </a:extLst>
                </p:cNvPr>
                <p:cNvSpPr/>
                <p:nvPr/>
              </p:nvSpPr>
              <p:spPr>
                <a:xfrm>
                  <a:off x="4606269" y="2899609"/>
                  <a:ext cx="1284226" cy="1818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4" h="11705" extrusionOk="0">
                      <a:moveTo>
                        <a:pt x="0" y="1"/>
                      </a:moveTo>
                      <a:lnTo>
                        <a:pt x="0" y="8395"/>
                      </a:lnTo>
                      <a:cubicBezTo>
                        <a:pt x="0" y="10216"/>
                        <a:pt x="1477" y="11704"/>
                        <a:pt x="3310" y="11704"/>
                      </a:cubicBezTo>
                      <a:lnTo>
                        <a:pt x="8263" y="11704"/>
                      </a:lnTo>
                      <a:lnTo>
                        <a:pt x="8263" y="3322"/>
                      </a:lnTo>
                      <a:cubicBezTo>
                        <a:pt x="8263" y="1489"/>
                        <a:pt x="6775" y="1"/>
                        <a:pt x="49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2" name="Google Shape;1494;p32">
                  <a:extLst>
                    <a:ext uri="{FF2B5EF4-FFF2-40B4-BE49-F238E27FC236}">
                      <a16:creationId xmlns:a16="http://schemas.microsoft.com/office/drawing/2014/main" id="{62789404-806C-CD42-E195-4A67F3C7944D}"/>
                    </a:ext>
                  </a:extLst>
                </p:cNvPr>
                <p:cNvSpPr/>
                <p:nvPr/>
              </p:nvSpPr>
              <p:spPr>
                <a:xfrm>
                  <a:off x="4606269" y="2899609"/>
                  <a:ext cx="605128" cy="558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4" h="3595" extrusionOk="0">
                      <a:moveTo>
                        <a:pt x="60" y="1"/>
                      </a:moveTo>
                      <a:cubicBezTo>
                        <a:pt x="24" y="1"/>
                        <a:pt x="0" y="36"/>
                        <a:pt x="0" y="60"/>
                      </a:cubicBezTo>
                      <a:lnTo>
                        <a:pt x="0" y="2656"/>
                      </a:lnTo>
                      <a:cubicBezTo>
                        <a:pt x="0" y="3221"/>
                        <a:pt x="460" y="3594"/>
                        <a:pt x="942" y="3594"/>
                      </a:cubicBezTo>
                      <a:cubicBezTo>
                        <a:pt x="1170" y="3594"/>
                        <a:pt x="1404" y="3510"/>
                        <a:pt x="1596" y="3322"/>
                      </a:cubicBezTo>
                      <a:lnTo>
                        <a:pt x="3310" y="1596"/>
                      </a:lnTo>
                      <a:cubicBezTo>
                        <a:pt x="3894" y="1013"/>
                        <a:pt x="3477" y="1"/>
                        <a:pt x="2655" y="1"/>
                      </a:cubicBezTo>
                      <a:close/>
                    </a:path>
                  </a:pathLst>
                </a:custGeom>
                <a:solidFill>
                  <a:srgbClr val="595959">
                    <a:alpha val="501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3" name="Google Shape;1495;p32">
                  <a:extLst>
                    <a:ext uri="{FF2B5EF4-FFF2-40B4-BE49-F238E27FC236}">
                      <a16:creationId xmlns:a16="http://schemas.microsoft.com/office/drawing/2014/main" id="{729F6556-32FB-FC44-0059-84583B8EE556}"/>
                    </a:ext>
                  </a:extLst>
                </p:cNvPr>
                <p:cNvSpPr txBox="1"/>
                <p:nvPr/>
              </p:nvSpPr>
              <p:spPr>
                <a:xfrm>
                  <a:off x="6371811" y="3805347"/>
                  <a:ext cx="2306114" cy="676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0" rIns="91425" bIns="91425" anchor="ctr" anchorCtr="0">
                  <a:noAutofit/>
                </a:bodyPr>
                <a:lstStyle/>
                <a:p>
                  <a:pPr marL="0" lvl="0" indent="0" algn="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en-ZA" sz="1200" dirty="0">
                    <a:solidFill>
                      <a:schemeClr val="dk1"/>
                    </a:solidFill>
                    <a:latin typeface="Calibri" panose="020F0502020204030204" pitchFamily="34" charset="0"/>
                    <a:ea typeface="Roboto"/>
                    <a:cs typeface="Calibri" panose="020F0502020204030204" pitchFamily="34" charset="0"/>
                    <a:sym typeface="Roboto"/>
                  </a:endParaRPr>
                </a:p>
                <a:p>
                  <a:pPr marL="0" lvl="0" indent="0" algn="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ZA" sz="1200" dirty="0">
                      <a:solidFill>
                        <a:schemeClr val="dk1"/>
                      </a:solidFill>
                      <a:latin typeface="Calibri" panose="020F0502020204030204" pitchFamily="34" charset="0"/>
                      <a:ea typeface="Roboto"/>
                      <a:cs typeface="Calibri" panose="020F0502020204030204" pitchFamily="34" charset="0"/>
                      <a:sym typeface="Roboto"/>
                    </a:rPr>
                    <a:t>Add more security to ensure that you are talking to the right system   </a:t>
                  </a:r>
                </a:p>
              </p:txBody>
            </p:sp>
            <p:sp>
              <p:nvSpPr>
                <p:cNvPr id="94" name="Google Shape;1496;p32">
                  <a:extLst>
                    <a:ext uri="{FF2B5EF4-FFF2-40B4-BE49-F238E27FC236}">
                      <a16:creationId xmlns:a16="http://schemas.microsoft.com/office/drawing/2014/main" id="{82AE417A-1A0C-B44C-34B2-A6FDD8F602B5}"/>
                    </a:ext>
                  </a:extLst>
                </p:cNvPr>
                <p:cNvSpPr txBox="1"/>
                <p:nvPr/>
              </p:nvSpPr>
              <p:spPr>
                <a:xfrm>
                  <a:off x="6487925" y="3460173"/>
                  <a:ext cx="2190000" cy="313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600" dirty="0">
                      <a:solidFill>
                        <a:schemeClr val="accent3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Fira Sans Extra Condensed Medium"/>
                    </a:rPr>
                    <a:t>Tokens/Keys</a:t>
                  </a:r>
                  <a:endParaRPr sz="1600" dirty="0">
                    <a:solidFill>
                      <a:schemeClr val="accent3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Fira Sans Extra Condensed Medium"/>
                  </a:endParaRPr>
                </a:p>
              </p:txBody>
            </p:sp>
          </p:grpSp>
          <p:grpSp>
            <p:nvGrpSpPr>
              <p:cNvPr id="81" name="Google Shape;1497;p32">
                <a:extLst>
                  <a:ext uri="{FF2B5EF4-FFF2-40B4-BE49-F238E27FC236}">
                    <a16:creationId xmlns:a16="http://schemas.microsoft.com/office/drawing/2014/main" id="{EAC1887E-8ECE-D32A-71FA-0F1BF2B41296}"/>
                  </a:ext>
                </a:extLst>
              </p:cNvPr>
              <p:cNvGrpSpPr/>
              <p:nvPr/>
            </p:nvGrpSpPr>
            <p:grpSpPr>
              <a:xfrm>
                <a:off x="4606269" y="1495849"/>
                <a:ext cx="4071656" cy="1335537"/>
                <a:chOff x="4606269" y="1495849"/>
                <a:chExt cx="4071656" cy="1335537"/>
              </a:xfrm>
            </p:grpSpPr>
            <p:sp>
              <p:nvSpPr>
                <p:cNvPr id="87" name="Google Shape;1498;p32">
                  <a:extLst>
                    <a:ext uri="{FF2B5EF4-FFF2-40B4-BE49-F238E27FC236}">
                      <a16:creationId xmlns:a16="http://schemas.microsoft.com/office/drawing/2014/main" id="{48B46800-55A7-9FB2-B895-F098747D4AA8}"/>
                    </a:ext>
                  </a:extLst>
                </p:cNvPr>
                <p:cNvSpPr/>
                <p:nvPr/>
              </p:nvSpPr>
              <p:spPr>
                <a:xfrm>
                  <a:off x="4606269" y="1547158"/>
                  <a:ext cx="1818802" cy="1284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04" h="8264" extrusionOk="0">
                      <a:moveTo>
                        <a:pt x="3322" y="0"/>
                      </a:moveTo>
                      <a:cubicBezTo>
                        <a:pt x="1488" y="0"/>
                        <a:pt x="0" y="1477"/>
                        <a:pt x="0" y="3310"/>
                      </a:cubicBezTo>
                      <a:lnTo>
                        <a:pt x="0" y="8263"/>
                      </a:lnTo>
                      <a:lnTo>
                        <a:pt x="8382" y="8263"/>
                      </a:lnTo>
                      <a:cubicBezTo>
                        <a:pt x="10216" y="8263"/>
                        <a:pt x="11704" y="6775"/>
                        <a:pt x="11704" y="4941"/>
                      </a:cubicBezTo>
                      <a:lnTo>
                        <a:pt x="1170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8" name="Google Shape;1499;p32">
                  <a:extLst>
                    <a:ext uri="{FF2B5EF4-FFF2-40B4-BE49-F238E27FC236}">
                      <a16:creationId xmlns:a16="http://schemas.microsoft.com/office/drawing/2014/main" id="{7BACED6C-FE2C-728E-E2DC-6738BA63BA13}"/>
                    </a:ext>
                  </a:extLst>
                </p:cNvPr>
                <p:cNvSpPr/>
                <p:nvPr/>
              </p:nvSpPr>
              <p:spPr>
                <a:xfrm>
                  <a:off x="4606269" y="2264798"/>
                  <a:ext cx="614452" cy="566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4" h="3646" extrusionOk="0">
                      <a:moveTo>
                        <a:pt x="917" y="0"/>
                      </a:moveTo>
                      <a:cubicBezTo>
                        <a:pt x="449" y="0"/>
                        <a:pt x="0" y="365"/>
                        <a:pt x="0" y="919"/>
                      </a:cubicBezTo>
                      <a:lnTo>
                        <a:pt x="0" y="3645"/>
                      </a:lnTo>
                      <a:lnTo>
                        <a:pt x="2727" y="3645"/>
                      </a:lnTo>
                      <a:cubicBezTo>
                        <a:pt x="3548" y="3645"/>
                        <a:pt x="3953" y="2669"/>
                        <a:pt x="3382" y="2085"/>
                      </a:cubicBezTo>
                      <a:lnTo>
                        <a:pt x="1560" y="276"/>
                      </a:lnTo>
                      <a:cubicBezTo>
                        <a:pt x="1374" y="86"/>
                        <a:pt x="1143" y="0"/>
                        <a:pt x="917" y="0"/>
                      </a:cubicBezTo>
                      <a:close/>
                    </a:path>
                  </a:pathLst>
                </a:custGeom>
                <a:solidFill>
                  <a:srgbClr val="595959">
                    <a:alpha val="501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9" name="Google Shape;1500;p32">
                  <a:extLst>
                    <a:ext uri="{FF2B5EF4-FFF2-40B4-BE49-F238E27FC236}">
                      <a16:creationId xmlns:a16="http://schemas.microsoft.com/office/drawing/2014/main" id="{6D917474-5A56-BF00-D277-858E0B50A727}"/>
                    </a:ext>
                  </a:extLst>
                </p:cNvPr>
                <p:cNvSpPr txBox="1"/>
                <p:nvPr/>
              </p:nvSpPr>
              <p:spPr>
                <a:xfrm>
                  <a:off x="6559684" y="1831772"/>
                  <a:ext cx="2118241" cy="676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0" rIns="91425" bIns="91425" anchor="ctr" anchorCtr="0">
                  <a:noAutofit/>
                </a:bodyPr>
                <a:lstStyle/>
                <a:p>
                  <a:pPr marL="0" lvl="0" indent="0" algn="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ZA" sz="1200" dirty="0">
                      <a:solidFill>
                        <a:schemeClr val="tx1">
                          <a:lumMod val="75000"/>
                        </a:schemeClr>
                      </a:solidFill>
                      <a:latin typeface="Calibri" panose="020F0502020204030204" pitchFamily="34" charset="0"/>
                      <a:ea typeface="Roboto"/>
                      <a:cs typeface="Calibri" panose="020F0502020204030204" pitchFamily="34" charset="0"/>
                      <a:sym typeface="Roboto"/>
                    </a:rPr>
                    <a:t>Prevent data manipulation in transit</a:t>
                  </a:r>
                </a:p>
              </p:txBody>
            </p:sp>
            <p:sp>
              <p:nvSpPr>
                <p:cNvPr id="90" name="Google Shape;1501;p32">
                  <a:extLst>
                    <a:ext uri="{FF2B5EF4-FFF2-40B4-BE49-F238E27FC236}">
                      <a16:creationId xmlns:a16="http://schemas.microsoft.com/office/drawing/2014/main" id="{0AF8EEB3-8F22-E55E-D53E-31AA309A43DB}"/>
                    </a:ext>
                  </a:extLst>
                </p:cNvPr>
                <p:cNvSpPr txBox="1"/>
                <p:nvPr/>
              </p:nvSpPr>
              <p:spPr>
                <a:xfrm>
                  <a:off x="6487925" y="1495849"/>
                  <a:ext cx="2190000" cy="313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ZA" sz="1600" dirty="0">
                      <a:solidFill>
                        <a:schemeClr val="accent3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Fira Sans Extra Condensed Medium"/>
                    </a:rPr>
                    <a:t>Check-Sum</a:t>
                  </a:r>
                </a:p>
              </p:txBody>
            </p:sp>
          </p:grpSp>
          <p:grpSp>
            <p:nvGrpSpPr>
              <p:cNvPr id="82" name="Google Shape;1502;p32">
                <a:extLst>
                  <a:ext uri="{FF2B5EF4-FFF2-40B4-BE49-F238E27FC236}">
                    <a16:creationId xmlns:a16="http://schemas.microsoft.com/office/drawing/2014/main" id="{75CE250D-38AD-D7C5-38BC-0D4A22105E63}"/>
                  </a:ext>
                </a:extLst>
              </p:cNvPr>
              <p:cNvGrpSpPr/>
              <p:nvPr/>
            </p:nvGrpSpPr>
            <p:grpSpPr>
              <a:xfrm>
                <a:off x="462905" y="1012425"/>
                <a:ext cx="4074986" cy="1818961"/>
                <a:chOff x="462905" y="1012425"/>
                <a:chExt cx="4074986" cy="1818961"/>
              </a:xfrm>
            </p:grpSpPr>
            <p:sp>
              <p:nvSpPr>
                <p:cNvPr id="83" name="Google Shape;1503;p32">
                  <a:extLst>
                    <a:ext uri="{FF2B5EF4-FFF2-40B4-BE49-F238E27FC236}">
                      <a16:creationId xmlns:a16="http://schemas.microsoft.com/office/drawing/2014/main" id="{2522FAB5-DE51-3CFB-3111-2843798AAB74}"/>
                    </a:ext>
                  </a:extLst>
                </p:cNvPr>
                <p:cNvSpPr/>
                <p:nvPr/>
              </p:nvSpPr>
              <p:spPr>
                <a:xfrm>
                  <a:off x="3251798" y="1012425"/>
                  <a:ext cx="1286090" cy="1818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6" h="11705" extrusionOk="0">
                      <a:moveTo>
                        <a:pt x="1" y="0"/>
                      </a:moveTo>
                      <a:lnTo>
                        <a:pt x="1" y="8382"/>
                      </a:lnTo>
                      <a:cubicBezTo>
                        <a:pt x="1" y="10216"/>
                        <a:pt x="1489" y="11704"/>
                        <a:pt x="3323" y="11704"/>
                      </a:cubicBezTo>
                      <a:lnTo>
                        <a:pt x="8276" y="11704"/>
                      </a:lnTo>
                      <a:lnTo>
                        <a:pt x="8276" y="3322"/>
                      </a:lnTo>
                      <a:cubicBezTo>
                        <a:pt x="8276" y="1489"/>
                        <a:pt x="6787" y="0"/>
                        <a:pt x="495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4" name="Google Shape;1504;p32">
                  <a:extLst>
                    <a:ext uri="{FF2B5EF4-FFF2-40B4-BE49-F238E27FC236}">
                      <a16:creationId xmlns:a16="http://schemas.microsoft.com/office/drawing/2014/main" id="{116C201F-EF8E-C385-52B1-36A134757F5B}"/>
                    </a:ext>
                  </a:extLst>
                </p:cNvPr>
                <p:cNvSpPr/>
                <p:nvPr/>
              </p:nvSpPr>
              <p:spPr>
                <a:xfrm>
                  <a:off x="3925304" y="2267129"/>
                  <a:ext cx="612587" cy="564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2" h="3631" extrusionOk="0">
                      <a:moveTo>
                        <a:pt x="3005" y="0"/>
                      </a:moveTo>
                      <a:cubicBezTo>
                        <a:pt x="2778" y="0"/>
                        <a:pt x="2546" y="84"/>
                        <a:pt x="2358" y="273"/>
                      </a:cubicBezTo>
                      <a:lnTo>
                        <a:pt x="584" y="2058"/>
                      </a:lnTo>
                      <a:cubicBezTo>
                        <a:pt x="1" y="2630"/>
                        <a:pt x="417" y="3630"/>
                        <a:pt x="1239" y="3630"/>
                      </a:cubicBezTo>
                      <a:lnTo>
                        <a:pt x="3942" y="3630"/>
                      </a:lnTo>
                      <a:lnTo>
                        <a:pt x="3942" y="927"/>
                      </a:lnTo>
                      <a:cubicBezTo>
                        <a:pt x="3942" y="371"/>
                        <a:pt x="3483" y="0"/>
                        <a:pt x="3005" y="0"/>
                      </a:cubicBezTo>
                      <a:close/>
                    </a:path>
                  </a:pathLst>
                </a:custGeom>
                <a:solidFill>
                  <a:srgbClr val="595959">
                    <a:alpha val="501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5" name="Google Shape;1505;p32">
                  <a:extLst>
                    <a:ext uri="{FF2B5EF4-FFF2-40B4-BE49-F238E27FC236}">
                      <a16:creationId xmlns:a16="http://schemas.microsoft.com/office/drawing/2014/main" id="{FBD2B5ED-670E-3003-A1DC-24AC6E7D2FEC}"/>
                    </a:ext>
                  </a:extLst>
                </p:cNvPr>
                <p:cNvSpPr txBox="1"/>
                <p:nvPr/>
              </p:nvSpPr>
              <p:spPr>
                <a:xfrm>
                  <a:off x="462905" y="1941426"/>
                  <a:ext cx="2190000" cy="676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0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ZA" sz="1200" dirty="0">
                      <a:solidFill>
                        <a:schemeClr val="tx1">
                          <a:lumMod val="75000"/>
                        </a:schemeClr>
                      </a:solidFill>
                      <a:latin typeface="Calibri" panose="020F0502020204030204" pitchFamily="34" charset="0"/>
                      <a:ea typeface="Roboto"/>
                      <a:cs typeface="Calibri" panose="020F0502020204030204" pitchFamily="34" charset="0"/>
                    </a:rPr>
                    <a:t>Protects against fraud, stolen card transaction and chargeback</a:t>
                  </a:r>
                  <a:endParaRPr lang="en-ZA" sz="1200" dirty="0">
                    <a:solidFill>
                      <a:schemeClr val="tx1">
                        <a:lumMod val="75000"/>
                      </a:schemeClr>
                    </a:solidFill>
                    <a:latin typeface="Calibri" panose="020F0502020204030204" pitchFamily="34" charset="0"/>
                    <a:ea typeface="Roboto"/>
                    <a:cs typeface="Calibri" panose="020F0502020204030204" pitchFamily="34" charset="0"/>
                    <a:sym typeface="Roboto"/>
                  </a:endParaRPr>
                </a:p>
              </p:txBody>
            </p:sp>
            <p:sp>
              <p:nvSpPr>
                <p:cNvPr id="86" name="Google Shape;1506;p32">
                  <a:extLst>
                    <a:ext uri="{FF2B5EF4-FFF2-40B4-BE49-F238E27FC236}">
                      <a16:creationId xmlns:a16="http://schemas.microsoft.com/office/drawing/2014/main" id="{D228B9EE-237A-CEEF-2A61-DEFA8CB474FA}"/>
                    </a:ext>
                  </a:extLst>
                </p:cNvPr>
                <p:cNvSpPr txBox="1"/>
                <p:nvPr/>
              </p:nvSpPr>
              <p:spPr>
                <a:xfrm>
                  <a:off x="469200" y="1495849"/>
                  <a:ext cx="2190000" cy="313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600" dirty="0">
                      <a:solidFill>
                        <a:schemeClr val="accent3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Fira Sans Extra Condensed Medium"/>
                    </a:rPr>
                    <a:t>3D Secure </a:t>
                  </a:r>
                  <a:endParaRPr sz="1600" dirty="0">
                    <a:solidFill>
                      <a:schemeClr val="accent3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Fira Sans Extra Condensed Medium"/>
                  </a:endParaRPr>
                </a:p>
              </p:txBody>
            </p:sp>
          </p:grpSp>
        </p:grpSp>
        <p:sp>
          <p:nvSpPr>
            <p:cNvPr id="6" name="Google Shape;1508;p32">
              <a:extLst>
                <a:ext uri="{FF2B5EF4-FFF2-40B4-BE49-F238E27FC236}">
                  <a16:creationId xmlns:a16="http://schemas.microsoft.com/office/drawing/2014/main" id="{DE6FE222-DE09-BE52-34B7-140DAC671E1B}"/>
                </a:ext>
              </a:extLst>
            </p:cNvPr>
            <p:cNvSpPr/>
            <p:nvPr/>
          </p:nvSpPr>
          <p:spPr>
            <a:xfrm>
              <a:off x="6711351" y="957423"/>
              <a:ext cx="164075" cy="7636"/>
            </a:xfrm>
            <a:custGeom>
              <a:avLst/>
              <a:gdLst/>
              <a:ahLst/>
              <a:cxnLst/>
              <a:rect l="l" t="t" r="r" b="b"/>
              <a:pathLst>
                <a:path w="1504" h="70" extrusionOk="0">
                  <a:moveTo>
                    <a:pt x="30" y="0"/>
                  </a:moveTo>
                  <a:cubicBezTo>
                    <a:pt x="15" y="0"/>
                    <a:pt x="0" y="15"/>
                    <a:pt x="0" y="35"/>
                  </a:cubicBezTo>
                  <a:cubicBezTo>
                    <a:pt x="0" y="54"/>
                    <a:pt x="15" y="69"/>
                    <a:pt x="30" y="69"/>
                  </a:cubicBezTo>
                  <a:lnTo>
                    <a:pt x="1469" y="69"/>
                  </a:lnTo>
                  <a:cubicBezTo>
                    <a:pt x="1489" y="69"/>
                    <a:pt x="1504" y="54"/>
                    <a:pt x="1504" y="35"/>
                  </a:cubicBezTo>
                  <a:cubicBezTo>
                    <a:pt x="1504" y="15"/>
                    <a:pt x="1489" y="0"/>
                    <a:pt x="14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7" name="Google Shape;1509;p32">
              <a:extLst>
                <a:ext uri="{FF2B5EF4-FFF2-40B4-BE49-F238E27FC236}">
                  <a16:creationId xmlns:a16="http://schemas.microsoft.com/office/drawing/2014/main" id="{5F65A99A-487B-1B26-38CE-30EB12C4CB69}"/>
                </a:ext>
              </a:extLst>
            </p:cNvPr>
            <p:cNvGrpSpPr/>
            <p:nvPr/>
          </p:nvGrpSpPr>
          <p:grpSpPr>
            <a:xfrm>
              <a:off x="3467139" y="3268865"/>
              <a:ext cx="320671" cy="547553"/>
              <a:chOff x="10052800" y="2124963"/>
              <a:chExt cx="385979" cy="659067"/>
            </a:xfrm>
          </p:grpSpPr>
          <p:sp>
            <p:nvSpPr>
              <p:cNvPr id="76" name="Google Shape;1510;p32">
                <a:extLst>
                  <a:ext uri="{FF2B5EF4-FFF2-40B4-BE49-F238E27FC236}">
                    <a16:creationId xmlns:a16="http://schemas.microsoft.com/office/drawing/2014/main" id="{8B313C03-9318-BB7C-3D73-5C156F8036E1}"/>
                  </a:ext>
                </a:extLst>
              </p:cNvPr>
              <p:cNvSpPr/>
              <p:nvPr/>
            </p:nvSpPr>
            <p:spPr>
              <a:xfrm>
                <a:off x="10122417" y="2306211"/>
                <a:ext cx="231513" cy="296165"/>
              </a:xfrm>
              <a:custGeom>
                <a:avLst/>
                <a:gdLst/>
                <a:ahLst/>
                <a:cxnLst/>
                <a:rect l="l" t="t" r="r" b="b"/>
                <a:pathLst>
                  <a:path w="18334" h="23454" extrusionOk="0">
                    <a:moveTo>
                      <a:pt x="14777" y="2055"/>
                    </a:moveTo>
                    <a:cubicBezTo>
                      <a:pt x="15626" y="2055"/>
                      <a:pt x="16311" y="2740"/>
                      <a:pt x="16311" y="3588"/>
                    </a:cubicBezTo>
                    <a:cubicBezTo>
                      <a:pt x="16311" y="4436"/>
                      <a:pt x="15626" y="5122"/>
                      <a:pt x="14777" y="5122"/>
                    </a:cubicBezTo>
                    <a:cubicBezTo>
                      <a:pt x="13929" y="5122"/>
                      <a:pt x="13244" y="4436"/>
                      <a:pt x="13244" y="3588"/>
                    </a:cubicBezTo>
                    <a:cubicBezTo>
                      <a:pt x="13244" y="2740"/>
                      <a:pt x="13929" y="2055"/>
                      <a:pt x="14777" y="2055"/>
                    </a:cubicBezTo>
                    <a:close/>
                    <a:moveTo>
                      <a:pt x="3556" y="10210"/>
                    </a:moveTo>
                    <a:cubicBezTo>
                      <a:pt x="4404" y="10210"/>
                      <a:pt x="5089" y="10895"/>
                      <a:pt x="5089" y="11743"/>
                    </a:cubicBezTo>
                    <a:cubicBezTo>
                      <a:pt x="5089" y="12591"/>
                      <a:pt x="4404" y="13276"/>
                      <a:pt x="3556" y="13276"/>
                    </a:cubicBezTo>
                    <a:cubicBezTo>
                      <a:pt x="2708" y="13276"/>
                      <a:pt x="2023" y="12591"/>
                      <a:pt x="2023" y="11743"/>
                    </a:cubicBezTo>
                    <a:cubicBezTo>
                      <a:pt x="2023" y="10895"/>
                      <a:pt x="2708" y="10210"/>
                      <a:pt x="3556" y="10210"/>
                    </a:cubicBezTo>
                    <a:close/>
                    <a:moveTo>
                      <a:pt x="14777" y="18365"/>
                    </a:moveTo>
                    <a:cubicBezTo>
                      <a:pt x="15626" y="18365"/>
                      <a:pt x="16311" y="19050"/>
                      <a:pt x="16311" y="19898"/>
                    </a:cubicBezTo>
                    <a:cubicBezTo>
                      <a:pt x="16311" y="20746"/>
                      <a:pt x="15626" y="21431"/>
                      <a:pt x="14777" y="21431"/>
                    </a:cubicBezTo>
                    <a:cubicBezTo>
                      <a:pt x="13929" y="21431"/>
                      <a:pt x="13244" y="20746"/>
                      <a:pt x="13244" y="19898"/>
                    </a:cubicBezTo>
                    <a:cubicBezTo>
                      <a:pt x="13244" y="19050"/>
                      <a:pt x="13929" y="18365"/>
                      <a:pt x="14777" y="18365"/>
                    </a:cubicBezTo>
                    <a:close/>
                    <a:moveTo>
                      <a:pt x="14777" y="0"/>
                    </a:moveTo>
                    <a:cubicBezTo>
                      <a:pt x="12788" y="0"/>
                      <a:pt x="11189" y="1599"/>
                      <a:pt x="11189" y="3588"/>
                    </a:cubicBezTo>
                    <a:cubicBezTo>
                      <a:pt x="11189" y="4012"/>
                      <a:pt x="11287" y="4404"/>
                      <a:pt x="11418" y="4795"/>
                    </a:cubicBezTo>
                    <a:lnTo>
                      <a:pt x="5709" y="8873"/>
                    </a:lnTo>
                    <a:cubicBezTo>
                      <a:pt x="5089" y="8416"/>
                      <a:pt x="4372" y="8155"/>
                      <a:pt x="3556" y="8155"/>
                    </a:cubicBezTo>
                    <a:cubicBezTo>
                      <a:pt x="1599" y="8155"/>
                      <a:pt x="1" y="9754"/>
                      <a:pt x="1" y="11743"/>
                    </a:cubicBezTo>
                    <a:cubicBezTo>
                      <a:pt x="1" y="13701"/>
                      <a:pt x="1599" y="15299"/>
                      <a:pt x="3556" y="15299"/>
                    </a:cubicBezTo>
                    <a:cubicBezTo>
                      <a:pt x="4372" y="15299"/>
                      <a:pt x="5089" y="15038"/>
                      <a:pt x="5709" y="14581"/>
                    </a:cubicBezTo>
                    <a:lnTo>
                      <a:pt x="11418" y="18659"/>
                    </a:lnTo>
                    <a:cubicBezTo>
                      <a:pt x="11287" y="19050"/>
                      <a:pt x="11189" y="19474"/>
                      <a:pt x="11189" y="19898"/>
                    </a:cubicBezTo>
                    <a:cubicBezTo>
                      <a:pt x="11189" y="21855"/>
                      <a:pt x="12788" y="23454"/>
                      <a:pt x="14777" y="23454"/>
                    </a:cubicBezTo>
                    <a:cubicBezTo>
                      <a:pt x="16735" y="23454"/>
                      <a:pt x="18333" y="21855"/>
                      <a:pt x="18333" y="19898"/>
                    </a:cubicBezTo>
                    <a:cubicBezTo>
                      <a:pt x="18333" y="17908"/>
                      <a:pt x="16735" y="16310"/>
                      <a:pt x="14777" y="16310"/>
                    </a:cubicBezTo>
                    <a:cubicBezTo>
                      <a:pt x="13962" y="16310"/>
                      <a:pt x="13212" y="16571"/>
                      <a:pt x="12625" y="17028"/>
                    </a:cubicBezTo>
                    <a:lnTo>
                      <a:pt x="6916" y="12950"/>
                    </a:lnTo>
                    <a:cubicBezTo>
                      <a:pt x="7047" y="12559"/>
                      <a:pt x="7112" y="12167"/>
                      <a:pt x="7112" y="11743"/>
                    </a:cubicBezTo>
                    <a:cubicBezTo>
                      <a:pt x="7112" y="11319"/>
                      <a:pt x="7047" y="10895"/>
                      <a:pt x="6916" y="10504"/>
                    </a:cubicBezTo>
                    <a:lnTo>
                      <a:pt x="12625" y="6426"/>
                    </a:lnTo>
                    <a:cubicBezTo>
                      <a:pt x="13212" y="6883"/>
                      <a:pt x="13962" y="7144"/>
                      <a:pt x="14777" y="7144"/>
                    </a:cubicBezTo>
                    <a:cubicBezTo>
                      <a:pt x="16735" y="7144"/>
                      <a:pt x="18333" y="5546"/>
                      <a:pt x="18333" y="3588"/>
                    </a:cubicBezTo>
                    <a:cubicBezTo>
                      <a:pt x="18333" y="1599"/>
                      <a:pt x="16735" y="0"/>
                      <a:pt x="1477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Google Shape;1511;p32">
                <a:extLst>
                  <a:ext uri="{FF2B5EF4-FFF2-40B4-BE49-F238E27FC236}">
                    <a16:creationId xmlns:a16="http://schemas.microsoft.com/office/drawing/2014/main" id="{E804FAFA-A273-5151-415B-78C61703C04E}"/>
                  </a:ext>
                </a:extLst>
              </p:cNvPr>
              <p:cNvSpPr/>
              <p:nvPr/>
            </p:nvSpPr>
            <p:spPr>
              <a:xfrm>
                <a:off x="10413233" y="2266256"/>
                <a:ext cx="25545" cy="2554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cubicBezTo>
                      <a:pt x="457" y="0"/>
                      <a:pt x="0" y="457"/>
                      <a:pt x="0" y="1011"/>
                    </a:cubicBezTo>
                    <a:cubicBezTo>
                      <a:pt x="0" y="1598"/>
                      <a:pt x="457" y="2022"/>
                      <a:pt x="1011" y="2022"/>
                    </a:cubicBezTo>
                    <a:cubicBezTo>
                      <a:pt x="1566" y="2022"/>
                      <a:pt x="2023" y="1598"/>
                      <a:pt x="2023" y="1011"/>
                    </a:cubicBezTo>
                    <a:cubicBezTo>
                      <a:pt x="2023" y="457"/>
                      <a:pt x="1566" y="0"/>
                      <a:pt x="10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Google Shape;1512;p32">
                <a:extLst>
                  <a:ext uri="{FF2B5EF4-FFF2-40B4-BE49-F238E27FC236}">
                    <a16:creationId xmlns:a16="http://schemas.microsoft.com/office/drawing/2014/main" id="{8946EEBA-2F20-1AF0-3D2E-D44D06BC60E5}"/>
                  </a:ext>
                </a:extLst>
              </p:cNvPr>
              <p:cNvSpPr/>
              <p:nvPr/>
            </p:nvSpPr>
            <p:spPr>
              <a:xfrm>
                <a:off x="10052800" y="2124963"/>
                <a:ext cx="385972" cy="659067"/>
              </a:xfrm>
              <a:custGeom>
                <a:avLst/>
                <a:gdLst/>
                <a:ahLst/>
                <a:cxnLst/>
                <a:rect l="l" t="t" r="r" b="b"/>
                <a:pathLst>
                  <a:path w="30566" h="52193" extrusionOk="0">
                    <a:moveTo>
                      <a:pt x="20910" y="2023"/>
                    </a:moveTo>
                    <a:cubicBezTo>
                      <a:pt x="20812" y="2349"/>
                      <a:pt x="20682" y="2675"/>
                      <a:pt x="20682" y="3034"/>
                    </a:cubicBezTo>
                    <a:lnTo>
                      <a:pt x="20682" y="3556"/>
                    </a:lnTo>
                    <a:cubicBezTo>
                      <a:pt x="20682" y="3850"/>
                      <a:pt x="20519" y="4078"/>
                      <a:pt x="20225" y="4078"/>
                    </a:cubicBezTo>
                    <a:lnTo>
                      <a:pt x="10341" y="4078"/>
                    </a:lnTo>
                    <a:cubicBezTo>
                      <a:pt x="10048" y="4078"/>
                      <a:pt x="9787" y="3850"/>
                      <a:pt x="9787" y="3556"/>
                    </a:cubicBezTo>
                    <a:lnTo>
                      <a:pt x="9787" y="3034"/>
                    </a:lnTo>
                    <a:cubicBezTo>
                      <a:pt x="9787" y="2675"/>
                      <a:pt x="9787" y="2349"/>
                      <a:pt x="9656" y="2023"/>
                    </a:cubicBezTo>
                    <a:close/>
                    <a:moveTo>
                      <a:pt x="28348" y="48115"/>
                    </a:moveTo>
                    <a:cubicBezTo>
                      <a:pt x="27923" y="49289"/>
                      <a:pt x="26814" y="50137"/>
                      <a:pt x="25477" y="50137"/>
                    </a:cubicBezTo>
                    <a:lnTo>
                      <a:pt x="5090" y="50137"/>
                    </a:lnTo>
                    <a:cubicBezTo>
                      <a:pt x="3752" y="50137"/>
                      <a:pt x="2643" y="49289"/>
                      <a:pt x="2219" y="48115"/>
                    </a:cubicBezTo>
                    <a:close/>
                    <a:moveTo>
                      <a:pt x="5090" y="0"/>
                    </a:moveTo>
                    <a:cubicBezTo>
                      <a:pt x="4405" y="0"/>
                      <a:pt x="3752" y="131"/>
                      <a:pt x="3100" y="392"/>
                    </a:cubicBezTo>
                    <a:cubicBezTo>
                      <a:pt x="2513" y="653"/>
                      <a:pt x="1958" y="1012"/>
                      <a:pt x="1501" y="1468"/>
                    </a:cubicBezTo>
                    <a:cubicBezTo>
                      <a:pt x="1012" y="1958"/>
                      <a:pt x="653" y="2512"/>
                      <a:pt x="392" y="3099"/>
                    </a:cubicBezTo>
                    <a:cubicBezTo>
                      <a:pt x="131" y="3719"/>
                      <a:pt x="1" y="4404"/>
                      <a:pt x="1" y="5089"/>
                    </a:cubicBezTo>
                    <a:lnTo>
                      <a:pt x="1" y="47071"/>
                    </a:lnTo>
                    <a:cubicBezTo>
                      <a:pt x="1" y="47789"/>
                      <a:pt x="131" y="48441"/>
                      <a:pt x="392" y="49061"/>
                    </a:cubicBezTo>
                    <a:cubicBezTo>
                      <a:pt x="653" y="49681"/>
                      <a:pt x="1012" y="50235"/>
                      <a:pt x="1501" y="50692"/>
                    </a:cubicBezTo>
                    <a:cubicBezTo>
                      <a:pt x="1958" y="51148"/>
                      <a:pt x="2513" y="51540"/>
                      <a:pt x="3100" y="51768"/>
                    </a:cubicBezTo>
                    <a:cubicBezTo>
                      <a:pt x="3752" y="52062"/>
                      <a:pt x="4405" y="52192"/>
                      <a:pt x="5090" y="52192"/>
                    </a:cubicBezTo>
                    <a:lnTo>
                      <a:pt x="25477" y="52192"/>
                    </a:lnTo>
                    <a:cubicBezTo>
                      <a:pt x="26162" y="52192"/>
                      <a:pt x="26847" y="52062"/>
                      <a:pt x="27467" y="51768"/>
                    </a:cubicBezTo>
                    <a:cubicBezTo>
                      <a:pt x="28087" y="51540"/>
                      <a:pt x="28609" y="51148"/>
                      <a:pt x="29098" y="50692"/>
                    </a:cubicBezTo>
                    <a:cubicBezTo>
                      <a:pt x="29554" y="50235"/>
                      <a:pt x="29913" y="49681"/>
                      <a:pt x="30174" y="49061"/>
                    </a:cubicBezTo>
                    <a:cubicBezTo>
                      <a:pt x="30435" y="48441"/>
                      <a:pt x="30566" y="47789"/>
                      <a:pt x="30566" y="47071"/>
                    </a:cubicBezTo>
                    <a:lnTo>
                      <a:pt x="30566" y="16800"/>
                    </a:lnTo>
                    <a:cubicBezTo>
                      <a:pt x="30566" y="16245"/>
                      <a:pt x="30109" y="15788"/>
                      <a:pt x="29554" y="15788"/>
                    </a:cubicBezTo>
                    <a:cubicBezTo>
                      <a:pt x="29000" y="15788"/>
                      <a:pt x="28543" y="16245"/>
                      <a:pt x="28543" y="16800"/>
                    </a:cubicBezTo>
                    <a:lnTo>
                      <a:pt x="28543" y="46060"/>
                    </a:lnTo>
                    <a:lnTo>
                      <a:pt x="2023" y="46060"/>
                    </a:lnTo>
                    <a:lnTo>
                      <a:pt x="2023" y="5089"/>
                    </a:lnTo>
                    <a:cubicBezTo>
                      <a:pt x="2023" y="3393"/>
                      <a:pt x="3393" y="2023"/>
                      <a:pt x="5090" y="2023"/>
                    </a:cubicBezTo>
                    <a:lnTo>
                      <a:pt x="6786" y="2023"/>
                    </a:lnTo>
                    <a:cubicBezTo>
                      <a:pt x="7340" y="2023"/>
                      <a:pt x="7732" y="2480"/>
                      <a:pt x="7732" y="3034"/>
                    </a:cubicBezTo>
                    <a:lnTo>
                      <a:pt x="7732" y="3556"/>
                    </a:lnTo>
                    <a:cubicBezTo>
                      <a:pt x="7732" y="4959"/>
                      <a:pt x="8939" y="6100"/>
                      <a:pt x="10341" y="6100"/>
                    </a:cubicBezTo>
                    <a:lnTo>
                      <a:pt x="20225" y="6100"/>
                    </a:lnTo>
                    <a:cubicBezTo>
                      <a:pt x="21628" y="6100"/>
                      <a:pt x="22737" y="4959"/>
                      <a:pt x="22737" y="3556"/>
                    </a:cubicBezTo>
                    <a:lnTo>
                      <a:pt x="22737" y="3034"/>
                    </a:lnTo>
                    <a:cubicBezTo>
                      <a:pt x="22737" y="2480"/>
                      <a:pt x="23226" y="2023"/>
                      <a:pt x="23813" y="2023"/>
                    </a:cubicBezTo>
                    <a:lnTo>
                      <a:pt x="25477" y="2023"/>
                    </a:lnTo>
                    <a:cubicBezTo>
                      <a:pt x="27173" y="2023"/>
                      <a:pt x="28543" y="3393"/>
                      <a:pt x="28543" y="5089"/>
                    </a:cubicBezTo>
                    <a:lnTo>
                      <a:pt x="28543" y="7633"/>
                    </a:lnTo>
                    <a:cubicBezTo>
                      <a:pt x="28543" y="8188"/>
                      <a:pt x="29000" y="8645"/>
                      <a:pt x="29554" y="8645"/>
                    </a:cubicBezTo>
                    <a:cubicBezTo>
                      <a:pt x="30109" y="8645"/>
                      <a:pt x="30566" y="8188"/>
                      <a:pt x="30566" y="7633"/>
                    </a:cubicBezTo>
                    <a:lnTo>
                      <a:pt x="30566" y="5089"/>
                    </a:lnTo>
                    <a:cubicBezTo>
                      <a:pt x="30566" y="4404"/>
                      <a:pt x="30435" y="3719"/>
                      <a:pt x="30174" y="3099"/>
                    </a:cubicBezTo>
                    <a:cubicBezTo>
                      <a:pt x="29913" y="2512"/>
                      <a:pt x="29554" y="1958"/>
                      <a:pt x="29098" y="1468"/>
                    </a:cubicBezTo>
                    <a:cubicBezTo>
                      <a:pt x="28609" y="1012"/>
                      <a:pt x="28087" y="653"/>
                      <a:pt x="27467" y="392"/>
                    </a:cubicBezTo>
                    <a:cubicBezTo>
                      <a:pt x="26847" y="131"/>
                      <a:pt x="26162" y="0"/>
                      <a:pt x="2547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1" name="Google Shape;1513;p32">
              <a:extLst>
                <a:ext uri="{FF2B5EF4-FFF2-40B4-BE49-F238E27FC236}">
                  <a16:creationId xmlns:a16="http://schemas.microsoft.com/office/drawing/2014/main" id="{E4D27690-95F3-B2BD-0250-38D3D6FA3275}"/>
                </a:ext>
              </a:extLst>
            </p:cNvPr>
            <p:cNvGrpSpPr/>
            <p:nvPr/>
          </p:nvGrpSpPr>
          <p:grpSpPr>
            <a:xfrm>
              <a:off x="5355334" y="1915494"/>
              <a:ext cx="320671" cy="547553"/>
              <a:chOff x="10575525" y="2123725"/>
              <a:chExt cx="385979" cy="659067"/>
            </a:xfrm>
          </p:grpSpPr>
          <p:sp>
            <p:nvSpPr>
              <p:cNvPr id="71" name="Google Shape;1514;p32">
                <a:extLst>
                  <a:ext uri="{FF2B5EF4-FFF2-40B4-BE49-F238E27FC236}">
                    <a16:creationId xmlns:a16="http://schemas.microsoft.com/office/drawing/2014/main" id="{381D1924-40BD-47F1-0CA7-655C9A21C6DB}"/>
                  </a:ext>
                </a:extLst>
              </p:cNvPr>
              <p:cNvSpPr/>
              <p:nvPr/>
            </p:nvSpPr>
            <p:spPr>
              <a:xfrm>
                <a:off x="10655029" y="2262506"/>
                <a:ext cx="110402" cy="154510"/>
              </a:xfrm>
              <a:custGeom>
                <a:avLst/>
                <a:gdLst/>
                <a:ahLst/>
                <a:cxnLst/>
                <a:rect l="l" t="t" r="r" b="b"/>
                <a:pathLst>
                  <a:path w="8743" h="12236" extrusionOk="0">
                    <a:moveTo>
                      <a:pt x="5350" y="2939"/>
                    </a:moveTo>
                    <a:cubicBezTo>
                      <a:pt x="5350" y="3950"/>
                      <a:pt x="5350" y="5549"/>
                      <a:pt x="5350" y="7180"/>
                    </a:cubicBezTo>
                    <a:lnTo>
                      <a:pt x="2838" y="7180"/>
                    </a:lnTo>
                    <a:cubicBezTo>
                      <a:pt x="3817" y="5516"/>
                      <a:pt x="4763" y="3918"/>
                      <a:pt x="5350" y="2939"/>
                    </a:cubicBezTo>
                    <a:close/>
                    <a:moveTo>
                      <a:pt x="5772" y="1"/>
                    </a:moveTo>
                    <a:cubicBezTo>
                      <a:pt x="5270" y="1"/>
                      <a:pt x="4779" y="246"/>
                      <a:pt x="4404" y="721"/>
                    </a:cubicBezTo>
                    <a:cubicBezTo>
                      <a:pt x="3784" y="1439"/>
                      <a:pt x="783" y="6658"/>
                      <a:pt x="196" y="7702"/>
                    </a:cubicBezTo>
                    <a:cubicBezTo>
                      <a:pt x="0" y="8028"/>
                      <a:pt x="33" y="8419"/>
                      <a:pt x="196" y="8713"/>
                    </a:cubicBezTo>
                    <a:cubicBezTo>
                      <a:pt x="392" y="9039"/>
                      <a:pt x="718" y="9235"/>
                      <a:pt x="1077" y="9235"/>
                    </a:cubicBezTo>
                    <a:lnTo>
                      <a:pt x="5317" y="9235"/>
                    </a:lnTo>
                    <a:cubicBezTo>
                      <a:pt x="5317" y="9920"/>
                      <a:pt x="5317" y="10605"/>
                      <a:pt x="5317" y="11225"/>
                    </a:cubicBezTo>
                    <a:cubicBezTo>
                      <a:pt x="5317" y="11779"/>
                      <a:pt x="5774" y="12236"/>
                      <a:pt x="6328" y="12236"/>
                    </a:cubicBezTo>
                    <a:cubicBezTo>
                      <a:pt x="6883" y="12236"/>
                      <a:pt x="7340" y="11779"/>
                      <a:pt x="7340" y="11225"/>
                    </a:cubicBezTo>
                    <a:cubicBezTo>
                      <a:pt x="7372" y="10866"/>
                      <a:pt x="7372" y="10116"/>
                      <a:pt x="7372" y="9235"/>
                    </a:cubicBezTo>
                    <a:lnTo>
                      <a:pt x="7698" y="9235"/>
                    </a:lnTo>
                    <a:cubicBezTo>
                      <a:pt x="8286" y="9235"/>
                      <a:pt x="8742" y="8778"/>
                      <a:pt x="8742" y="8224"/>
                    </a:cubicBezTo>
                    <a:cubicBezTo>
                      <a:pt x="8742" y="7637"/>
                      <a:pt x="8286" y="7180"/>
                      <a:pt x="7698" y="7180"/>
                    </a:cubicBezTo>
                    <a:lnTo>
                      <a:pt x="7372" y="7180"/>
                    </a:lnTo>
                    <a:cubicBezTo>
                      <a:pt x="7405" y="4701"/>
                      <a:pt x="7405" y="2026"/>
                      <a:pt x="7372" y="1634"/>
                    </a:cubicBezTo>
                    <a:cubicBezTo>
                      <a:pt x="7307" y="884"/>
                      <a:pt x="6850" y="264"/>
                      <a:pt x="6231" y="69"/>
                    </a:cubicBezTo>
                    <a:cubicBezTo>
                      <a:pt x="6079" y="23"/>
                      <a:pt x="5925" y="1"/>
                      <a:pt x="57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Google Shape;1515;p32">
                <a:extLst>
                  <a:ext uri="{FF2B5EF4-FFF2-40B4-BE49-F238E27FC236}">
                    <a16:creationId xmlns:a16="http://schemas.microsoft.com/office/drawing/2014/main" id="{95331A26-C49D-A61D-8667-A2B109A0743C}"/>
                  </a:ext>
                </a:extLst>
              </p:cNvPr>
              <p:cNvSpPr/>
              <p:nvPr/>
            </p:nvSpPr>
            <p:spPr>
              <a:xfrm>
                <a:off x="10790954" y="2262543"/>
                <a:ext cx="91461" cy="154472"/>
              </a:xfrm>
              <a:custGeom>
                <a:avLst/>
                <a:gdLst/>
                <a:ahLst/>
                <a:cxnLst/>
                <a:rect l="l" t="t" r="r" b="b"/>
                <a:pathLst>
                  <a:path w="7243" h="12233" extrusionOk="0">
                    <a:moveTo>
                      <a:pt x="1012" y="0"/>
                    </a:moveTo>
                    <a:cubicBezTo>
                      <a:pt x="457" y="0"/>
                      <a:pt x="1" y="457"/>
                      <a:pt x="1" y="1012"/>
                    </a:cubicBezTo>
                    <a:lnTo>
                      <a:pt x="1" y="11222"/>
                    </a:lnTo>
                    <a:cubicBezTo>
                      <a:pt x="1" y="11776"/>
                      <a:pt x="457" y="12233"/>
                      <a:pt x="1012" y="12233"/>
                    </a:cubicBezTo>
                    <a:cubicBezTo>
                      <a:pt x="1599" y="12233"/>
                      <a:pt x="2056" y="11776"/>
                      <a:pt x="2056" y="11222"/>
                    </a:cubicBezTo>
                    <a:lnTo>
                      <a:pt x="2056" y="8221"/>
                    </a:lnTo>
                    <a:lnTo>
                      <a:pt x="5350" y="11907"/>
                    </a:lnTo>
                    <a:cubicBezTo>
                      <a:pt x="5579" y="12135"/>
                      <a:pt x="5840" y="12233"/>
                      <a:pt x="6133" y="12233"/>
                    </a:cubicBezTo>
                    <a:cubicBezTo>
                      <a:pt x="6362" y="12233"/>
                      <a:pt x="6623" y="12135"/>
                      <a:pt x="6786" y="11972"/>
                    </a:cubicBezTo>
                    <a:cubicBezTo>
                      <a:pt x="7210" y="11581"/>
                      <a:pt x="7242" y="10961"/>
                      <a:pt x="6883" y="10537"/>
                    </a:cubicBezTo>
                    <a:lnTo>
                      <a:pt x="2708" y="5905"/>
                    </a:lnTo>
                    <a:lnTo>
                      <a:pt x="6557" y="1860"/>
                    </a:lnTo>
                    <a:cubicBezTo>
                      <a:pt x="6916" y="1436"/>
                      <a:pt x="6916" y="783"/>
                      <a:pt x="6492" y="425"/>
                    </a:cubicBezTo>
                    <a:cubicBezTo>
                      <a:pt x="6300" y="233"/>
                      <a:pt x="6046" y="135"/>
                      <a:pt x="5790" y="135"/>
                    </a:cubicBezTo>
                    <a:cubicBezTo>
                      <a:pt x="5524" y="135"/>
                      <a:pt x="5256" y="241"/>
                      <a:pt x="5057" y="457"/>
                    </a:cubicBezTo>
                    <a:lnTo>
                      <a:pt x="2056" y="3621"/>
                    </a:lnTo>
                    <a:lnTo>
                      <a:pt x="2056" y="1012"/>
                    </a:lnTo>
                    <a:cubicBezTo>
                      <a:pt x="2056" y="457"/>
                      <a:pt x="1599" y="0"/>
                      <a:pt x="101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Google Shape;1516;p32">
                <a:extLst>
                  <a:ext uri="{FF2B5EF4-FFF2-40B4-BE49-F238E27FC236}">
                    <a16:creationId xmlns:a16="http://schemas.microsoft.com/office/drawing/2014/main" id="{D0B3D5F9-8B0B-AF4A-14DF-8ADCFAFADD31}"/>
                  </a:ext>
                </a:extLst>
              </p:cNvPr>
              <p:cNvSpPr/>
              <p:nvPr/>
            </p:nvSpPr>
            <p:spPr>
              <a:xfrm>
                <a:off x="10935946" y="2265018"/>
                <a:ext cx="25558" cy="25545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cubicBezTo>
                      <a:pt x="458" y="0"/>
                      <a:pt x="1" y="457"/>
                      <a:pt x="1" y="1011"/>
                    </a:cubicBezTo>
                    <a:cubicBezTo>
                      <a:pt x="1" y="1566"/>
                      <a:pt x="458" y="2023"/>
                      <a:pt x="1012" y="2023"/>
                    </a:cubicBezTo>
                    <a:cubicBezTo>
                      <a:pt x="1567" y="2023"/>
                      <a:pt x="2023" y="1566"/>
                      <a:pt x="2023" y="1011"/>
                    </a:cubicBezTo>
                    <a:cubicBezTo>
                      <a:pt x="2023" y="457"/>
                      <a:pt x="1567" y="0"/>
                      <a:pt x="101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Google Shape;1517;p32">
                <a:extLst>
                  <a:ext uri="{FF2B5EF4-FFF2-40B4-BE49-F238E27FC236}">
                    <a16:creationId xmlns:a16="http://schemas.microsoft.com/office/drawing/2014/main" id="{40554909-22E9-37A4-4159-461D93C0469D}"/>
                  </a:ext>
                </a:extLst>
              </p:cNvPr>
              <p:cNvSpPr/>
              <p:nvPr/>
            </p:nvSpPr>
            <p:spPr>
              <a:xfrm>
                <a:off x="10575525" y="2123725"/>
                <a:ext cx="385972" cy="659067"/>
              </a:xfrm>
              <a:custGeom>
                <a:avLst/>
                <a:gdLst/>
                <a:ahLst/>
                <a:cxnLst/>
                <a:rect l="l" t="t" r="r" b="b"/>
                <a:pathLst>
                  <a:path w="30566" h="52193" extrusionOk="0">
                    <a:moveTo>
                      <a:pt x="20910" y="2023"/>
                    </a:moveTo>
                    <a:cubicBezTo>
                      <a:pt x="20779" y="2349"/>
                      <a:pt x="20681" y="2675"/>
                      <a:pt x="20681" y="3034"/>
                    </a:cubicBezTo>
                    <a:lnTo>
                      <a:pt x="20681" y="3556"/>
                    </a:lnTo>
                    <a:cubicBezTo>
                      <a:pt x="20681" y="3850"/>
                      <a:pt x="20518" y="4078"/>
                      <a:pt x="20225" y="4078"/>
                    </a:cubicBezTo>
                    <a:lnTo>
                      <a:pt x="10341" y="4078"/>
                    </a:lnTo>
                    <a:cubicBezTo>
                      <a:pt x="10047" y="4078"/>
                      <a:pt x="9786" y="3850"/>
                      <a:pt x="9786" y="3556"/>
                    </a:cubicBezTo>
                    <a:lnTo>
                      <a:pt x="9786" y="3034"/>
                    </a:lnTo>
                    <a:cubicBezTo>
                      <a:pt x="9786" y="2675"/>
                      <a:pt x="9754" y="2349"/>
                      <a:pt x="9656" y="2023"/>
                    </a:cubicBezTo>
                    <a:close/>
                    <a:moveTo>
                      <a:pt x="28347" y="48115"/>
                    </a:moveTo>
                    <a:cubicBezTo>
                      <a:pt x="27923" y="49289"/>
                      <a:pt x="26781" y="50137"/>
                      <a:pt x="25477" y="50137"/>
                    </a:cubicBezTo>
                    <a:lnTo>
                      <a:pt x="5089" y="50137"/>
                    </a:lnTo>
                    <a:cubicBezTo>
                      <a:pt x="3752" y="50137"/>
                      <a:pt x="2610" y="49289"/>
                      <a:pt x="2219" y="48115"/>
                    </a:cubicBezTo>
                    <a:close/>
                    <a:moveTo>
                      <a:pt x="5089" y="1"/>
                    </a:moveTo>
                    <a:cubicBezTo>
                      <a:pt x="4404" y="1"/>
                      <a:pt x="3719" y="131"/>
                      <a:pt x="3099" y="392"/>
                    </a:cubicBezTo>
                    <a:cubicBezTo>
                      <a:pt x="2480" y="653"/>
                      <a:pt x="1958" y="1012"/>
                      <a:pt x="1468" y="1468"/>
                    </a:cubicBezTo>
                    <a:cubicBezTo>
                      <a:pt x="1012" y="1958"/>
                      <a:pt x="653" y="2480"/>
                      <a:pt x="392" y="3099"/>
                    </a:cubicBezTo>
                    <a:cubicBezTo>
                      <a:pt x="131" y="3719"/>
                      <a:pt x="0" y="4404"/>
                      <a:pt x="0" y="5089"/>
                    </a:cubicBezTo>
                    <a:lnTo>
                      <a:pt x="0" y="47071"/>
                    </a:lnTo>
                    <a:cubicBezTo>
                      <a:pt x="0" y="47756"/>
                      <a:pt x="131" y="48441"/>
                      <a:pt x="392" y="49061"/>
                    </a:cubicBezTo>
                    <a:cubicBezTo>
                      <a:pt x="653" y="49681"/>
                      <a:pt x="1012" y="50203"/>
                      <a:pt x="1468" y="50692"/>
                    </a:cubicBezTo>
                    <a:cubicBezTo>
                      <a:pt x="1958" y="51149"/>
                      <a:pt x="2480" y="51507"/>
                      <a:pt x="3099" y="51768"/>
                    </a:cubicBezTo>
                    <a:cubicBezTo>
                      <a:pt x="3719" y="52029"/>
                      <a:pt x="4404" y="52192"/>
                      <a:pt x="5089" y="52192"/>
                    </a:cubicBezTo>
                    <a:lnTo>
                      <a:pt x="25477" y="52192"/>
                    </a:lnTo>
                    <a:cubicBezTo>
                      <a:pt x="26162" y="52192"/>
                      <a:pt x="26814" y="52029"/>
                      <a:pt x="27466" y="51768"/>
                    </a:cubicBezTo>
                    <a:cubicBezTo>
                      <a:pt x="28054" y="51507"/>
                      <a:pt x="28608" y="51149"/>
                      <a:pt x="29065" y="50692"/>
                    </a:cubicBezTo>
                    <a:cubicBezTo>
                      <a:pt x="29554" y="50203"/>
                      <a:pt x="29913" y="49681"/>
                      <a:pt x="30174" y="49061"/>
                    </a:cubicBezTo>
                    <a:cubicBezTo>
                      <a:pt x="30435" y="48441"/>
                      <a:pt x="30565" y="47756"/>
                      <a:pt x="30565" y="47071"/>
                    </a:cubicBezTo>
                    <a:lnTo>
                      <a:pt x="30565" y="16800"/>
                    </a:lnTo>
                    <a:cubicBezTo>
                      <a:pt x="30565" y="16245"/>
                      <a:pt x="30109" y="15789"/>
                      <a:pt x="29554" y="15789"/>
                    </a:cubicBezTo>
                    <a:cubicBezTo>
                      <a:pt x="29000" y="15789"/>
                      <a:pt x="28543" y="16245"/>
                      <a:pt x="28543" y="16800"/>
                    </a:cubicBezTo>
                    <a:lnTo>
                      <a:pt x="28543" y="46060"/>
                    </a:lnTo>
                    <a:lnTo>
                      <a:pt x="2023" y="46060"/>
                    </a:lnTo>
                    <a:lnTo>
                      <a:pt x="2023" y="5089"/>
                    </a:lnTo>
                    <a:cubicBezTo>
                      <a:pt x="2023" y="3393"/>
                      <a:pt x="3393" y="2023"/>
                      <a:pt x="5089" y="2023"/>
                    </a:cubicBezTo>
                    <a:lnTo>
                      <a:pt x="6753" y="2023"/>
                    </a:lnTo>
                    <a:cubicBezTo>
                      <a:pt x="7340" y="2023"/>
                      <a:pt x="7731" y="2480"/>
                      <a:pt x="7731" y="3034"/>
                    </a:cubicBezTo>
                    <a:lnTo>
                      <a:pt x="7731" y="3556"/>
                    </a:lnTo>
                    <a:cubicBezTo>
                      <a:pt x="7731" y="4959"/>
                      <a:pt x="8938" y="6101"/>
                      <a:pt x="10341" y="6101"/>
                    </a:cubicBezTo>
                    <a:lnTo>
                      <a:pt x="20225" y="6101"/>
                    </a:lnTo>
                    <a:cubicBezTo>
                      <a:pt x="21627" y="6101"/>
                      <a:pt x="22704" y="4959"/>
                      <a:pt x="22704" y="3556"/>
                    </a:cubicBezTo>
                    <a:lnTo>
                      <a:pt x="22704" y="3034"/>
                    </a:lnTo>
                    <a:cubicBezTo>
                      <a:pt x="22704" y="2480"/>
                      <a:pt x="23226" y="2023"/>
                      <a:pt x="23780" y="2023"/>
                    </a:cubicBezTo>
                    <a:lnTo>
                      <a:pt x="25477" y="2023"/>
                    </a:lnTo>
                    <a:cubicBezTo>
                      <a:pt x="27140" y="2023"/>
                      <a:pt x="28510" y="3393"/>
                      <a:pt x="28543" y="5089"/>
                    </a:cubicBezTo>
                    <a:lnTo>
                      <a:pt x="28543" y="7634"/>
                    </a:lnTo>
                    <a:cubicBezTo>
                      <a:pt x="28543" y="8188"/>
                      <a:pt x="29000" y="8645"/>
                      <a:pt x="29554" y="8645"/>
                    </a:cubicBezTo>
                    <a:cubicBezTo>
                      <a:pt x="30109" y="8645"/>
                      <a:pt x="30565" y="8188"/>
                      <a:pt x="30565" y="7634"/>
                    </a:cubicBezTo>
                    <a:lnTo>
                      <a:pt x="30565" y="5089"/>
                    </a:lnTo>
                    <a:cubicBezTo>
                      <a:pt x="30565" y="4404"/>
                      <a:pt x="30435" y="3719"/>
                      <a:pt x="30174" y="3099"/>
                    </a:cubicBezTo>
                    <a:cubicBezTo>
                      <a:pt x="29913" y="2480"/>
                      <a:pt x="29554" y="1958"/>
                      <a:pt x="29065" y="1468"/>
                    </a:cubicBezTo>
                    <a:cubicBezTo>
                      <a:pt x="28608" y="1012"/>
                      <a:pt x="28054" y="653"/>
                      <a:pt x="27466" y="392"/>
                    </a:cubicBezTo>
                    <a:cubicBezTo>
                      <a:pt x="26814" y="131"/>
                      <a:pt x="26162" y="1"/>
                      <a:pt x="254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Google Shape;1518;p32">
                <a:extLst>
                  <a:ext uri="{FF2B5EF4-FFF2-40B4-BE49-F238E27FC236}">
                    <a16:creationId xmlns:a16="http://schemas.microsoft.com/office/drawing/2014/main" id="{5A98CC11-93A9-CAE1-9E69-1533436E605D}"/>
                  </a:ext>
                </a:extLst>
              </p:cNvPr>
              <p:cNvSpPr/>
              <p:nvPr/>
            </p:nvSpPr>
            <p:spPr>
              <a:xfrm>
                <a:off x="10681800" y="2432464"/>
                <a:ext cx="173426" cy="198340"/>
              </a:xfrm>
              <a:custGeom>
                <a:avLst/>
                <a:gdLst/>
                <a:ahLst/>
                <a:cxnLst/>
                <a:rect l="l" t="t" r="r" b="b"/>
                <a:pathLst>
                  <a:path w="13734" h="15707" extrusionOk="0">
                    <a:moveTo>
                      <a:pt x="2023" y="2789"/>
                    </a:moveTo>
                    <a:lnTo>
                      <a:pt x="10700" y="7845"/>
                    </a:lnTo>
                    <a:lnTo>
                      <a:pt x="2023" y="12901"/>
                    </a:lnTo>
                    <a:lnTo>
                      <a:pt x="2023" y="2789"/>
                    </a:lnTo>
                    <a:close/>
                    <a:moveTo>
                      <a:pt x="1012" y="0"/>
                    </a:moveTo>
                    <a:cubicBezTo>
                      <a:pt x="832" y="0"/>
                      <a:pt x="653" y="49"/>
                      <a:pt x="490" y="147"/>
                    </a:cubicBezTo>
                    <a:cubicBezTo>
                      <a:pt x="196" y="310"/>
                      <a:pt x="0" y="669"/>
                      <a:pt x="0" y="1028"/>
                    </a:cubicBezTo>
                    <a:lnTo>
                      <a:pt x="0" y="14695"/>
                    </a:lnTo>
                    <a:cubicBezTo>
                      <a:pt x="0" y="15054"/>
                      <a:pt x="196" y="15380"/>
                      <a:pt x="490" y="15576"/>
                    </a:cubicBezTo>
                    <a:cubicBezTo>
                      <a:pt x="653" y="15641"/>
                      <a:pt x="816" y="15707"/>
                      <a:pt x="1012" y="15707"/>
                    </a:cubicBezTo>
                    <a:cubicBezTo>
                      <a:pt x="1175" y="15707"/>
                      <a:pt x="1370" y="15641"/>
                      <a:pt x="1534" y="15576"/>
                    </a:cubicBezTo>
                    <a:lnTo>
                      <a:pt x="13244" y="8726"/>
                    </a:lnTo>
                    <a:cubicBezTo>
                      <a:pt x="13538" y="8563"/>
                      <a:pt x="13733" y="8204"/>
                      <a:pt x="13733" y="7845"/>
                    </a:cubicBezTo>
                    <a:cubicBezTo>
                      <a:pt x="13733" y="7486"/>
                      <a:pt x="13538" y="7160"/>
                      <a:pt x="13244" y="6965"/>
                    </a:cubicBezTo>
                    <a:lnTo>
                      <a:pt x="1534" y="147"/>
                    </a:lnTo>
                    <a:cubicBezTo>
                      <a:pt x="1370" y="49"/>
                      <a:pt x="1191" y="0"/>
                      <a:pt x="101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" name="Google Shape;1519;p32">
              <a:extLst>
                <a:ext uri="{FF2B5EF4-FFF2-40B4-BE49-F238E27FC236}">
                  <a16:creationId xmlns:a16="http://schemas.microsoft.com/office/drawing/2014/main" id="{E0203953-3A1D-957A-FD34-2AB5F7D2796B}"/>
                </a:ext>
              </a:extLst>
            </p:cNvPr>
            <p:cNvGrpSpPr/>
            <p:nvPr/>
          </p:nvGrpSpPr>
          <p:grpSpPr>
            <a:xfrm>
              <a:off x="3734340" y="1648127"/>
              <a:ext cx="321007" cy="547553"/>
              <a:chOff x="11091242" y="2124963"/>
              <a:chExt cx="386383" cy="659067"/>
            </a:xfrm>
          </p:grpSpPr>
          <p:sp>
            <p:nvSpPr>
              <p:cNvPr id="68" name="Google Shape;1520;p32">
                <a:extLst>
                  <a:ext uri="{FF2B5EF4-FFF2-40B4-BE49-F238E27FC236}">
                    <a16:creationId xmlns:a16="http://schemas.microsoft.com/office/drawing/2014/main" id="{95800238-448B-DF38-14F0-80E86EC3017C}"/>
                  </a:ext>
                </a:extLst>
              </p:cNvPr>
              <p:cNvSpPr/>
              <p:nvPr/>
            </p:nvSpPr>
            <p:spPr>
              <a:xfrm>
                <a:off x="11194221" y="2286852"/>
                <a:ext cx="180434" cy="334881"/>
              </a:xfrm>
              <a:custGeom>
                <a:avLst/>
                <a:gdLst/>
                <a:ahLst/>
                <a:cxnLst/>
                <a:rect l="l" t="t" r="r" b="b"/>
                <a:pathLst>
                  <a:path w="14289" h="26520" extrusionOk="0">
                    <a:moveTo>
                      <a:pt x="9167" y="2055"/>
                    </a:moveTo>
                    <a:lnTo>
                      <a:pt x="9167" y="4078"/>
                    </a:lnTo>
                    <a:lnTo>
                      <a:pt x="5089" y="4078"/>
                    </a:lnTo>
                    <a:lnTo>
                      <a:pt x="5089" y="2055"/>
                    </a:lnTo>
                    <a:close/>
                    <a:moveTo>
                      <a:pt x="12233" y="6133"/>
                    </a:moveTo>
                    <a:lnTo>
                      <a:pt x="12233" y="8155"/>
                    </a:lnTo>
                    <a:lnTo>
                      <a:pt x="2056" y="8155"/>
                    </a:lnTo>
                    <a:lnTo>
                      <a:pt x="2056" y="6133"/>
                    </a:lnTo>
                    <a:close/>
                    <a:moveTo>
                      <a:pt x="12233" y="10210"/>
                    </a:moveTo>
                    <a:lnTo>
                      <a:pt x="12233" y="12233"/>
                    </a:lnTo>
                    <a:lnTo>
                      <a:pt x="2056" y="12233"/>
                    </a:lnTo>
                    <a:lnTo>
                      <a:pt x="2056" y="10210"/>
                    </a:lnTo>
                    <a:close/>
                    <a:moveTo>
                      <a:pt x="12233" y="14288"/>
                    </a:moveTo>
                    <a:lnTo>
                      <a:pt x="12233" y="16310"/>
                    </a:lnTo>
                    <a:lnTo>
                      <a:pt x="2056" y="16310"/>
                    </a:lnTo>
                    <a:lnTo>
                      <a:pt x="2056" y="14288"/>
                    </a:lnTo>
                    <a:close/>
                    <a:moveTo>
                      <a:pt x="12233" y="18365"/>
                    </a:moveTo>
                    <a:lnTo>
                      <a:pt x="12233" y="20387"/>
                    </a:lnTo>
                    <a:lnTo>
                      <a:pt x="2056" y="20387"/>
                    </a:lnTo>
                    <a:lnTo>
                      <a:pt x="2056" y="18365"/>
                    </a:lnTo>
                    <a:close/>
                    <a:moveTo>
                      <a:pt x="12233" y="22443"/>
                    </a:moveTo>
                    <a:lnTo>
                      <a:pt x="12233" y="24465"/>
                    </a:lnTo>
                    <a:lnTo>
                      <a:pt x="2056" y="24465"/>
                    </a:lnTo>
                    <a:lnTo>
                      <a:pt x="2056" y="22443"/>
                    </a:lnTo>
                    <a:close/>
                    <a:moveTo>
                      <a:pt x="4078" y="0"/>
                    </a:moveTo>
                    <a:cubicBezTo>
                      <a:pt x="3523" y="0"/>
                      <a:pt x="3067" y="457"/>
                      <a:pt x="3067" y="1044"/>
                    </a:cubicBezTo>
                    <a:lnTo>
                      <a:pt x="3067" y="4078"/>
                    </a:lnTo>
                    <a:lnTo>
                      <a:pt x="1012" y="4078"/>
                    </a:lnTo>
                    <a:cubicBezTo>
                      <a:pt x="457" y="4078"/>
                      <a:pt x="1" y="4534"/>
                      <a:pt x="1" y="5121"/>
                    </a:cubicBezTo>
                    <a:lnTo>
                      <a:pt x="1" y="25509"/>
                    </a:lnTo>
                    <a:cubicBezTo>
                      <a:pt x="1" y="26063"/>
                      <a:pt x="457" y="26520"/>
                      <a:pt x="1012" y="26520"/>
                    </a:cubicBezTo>
                    <a:lnTo>
                      <a:pt x="13244" y="26520"/>
                    </a:lnTo>
                    <a:cubicBezTo>
                      <a:pt x="13831" y="26520"/>
                      <a:pt x="14288" y="26063"/>
                      <a:pt x="14288" y="25509"/>
                    </a:cubicBezTo>
                    <a:lnTo>
                      <a:pt x="14288" y="5121"/>
                    </a:lnTo>
                    <a:cubicBezTo>
                      <a:pt x="14288" y="4534"/>
                      <a:pt x="13831" y="4078"/>
                      <a:pt x="13244" y="4078"/>
                    </a:cubicBezTo>
                    <a:lnTo>
                      <a:pt x="11222" y="4078"/>
                    </a:lnTo>
                    <a:lnTo>
                      <a:pt x="11222" y="1044"/>
                    </a:lnTo>
                    <a:cubicBezTo>
                      <a:pt x="11222" y="457"/>
                      <a:pt x="10765" y="0"/>
                      <a:pt x="102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Google Shape;1521;p32">
                <a:extLst>
                  <a:ext uri="{FF2B5EF4-FFF2-40B4-BE49-F238E27FC236}">
                    <a16:creationId xmlns:a16="http://schemas.microsoft.com/office/drawing/2014/main" id="{B1C57EEF-ACDC-98FE-2575-643C6A08AE43}"/>
                  </a:ext>
                </a:extLst>
              </p:cNvPr>
              <p:cNvSpPr/>
              <p:nvPr/>
            </p:nvSpPr>
            <p:spPr>
              <a:xfrm>
                <a:off x="11451662" y="2266256"/>
                <a:ext cx="25962" cy="2554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2023" extrusionOk="0">
                    <a:moveTo>
                      <a:pt x="1012" y="0"/>
                    </a:moveTo>
                    <a:cubicBezTo>
                      <a:pt x="458" y="0"/>
                      <a:pt x="1" y="457"/>
                      <a:pt x="1" y="1011"/>
                    </a:cubicBezTo>
                    <a:cubicBezTo>
                      <a:pt x="1" y="1598"/>
                      <a:pt x="458" y="2022"/>
                      <a:pt x="1012" y="2022"/>
                    </a:cubicBezTo>
                    <a:cubicBezTo>
                      <a:pt x="1599" y="2022"/>
                      <a:pt x="2056" y="1598"/>
                      <a:pt x="2056" y="1011"/>
                    </a:cubicBezTo>
                    <a:cubicBezTo>
                      <a:pt x="2056" y="457"/>
                      <a:pt x="1599" y="0"/>
                      <a:pt x="101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Google Shape;1522;p32">
                <a:extLst>
                  <a:ext uri="{FF2B5EF4-FFF2-40B4-BE49-F238E27FC236}">
                    <a16:creationId xmlns:a16="http://schemas.microsoft.com/office/drawing/2014/main" id="{A6930F89-0502-B702-6EC9-3B4A66648B60}"/>
                  </a:ext>
                </a:extLst>
              </p:cNvPr>
              <p:cNvSpPr/>
              <p:nvPr/>
            </p:nvSpPr>
            <p:spPr>
              <a:xfrm>
                <a:off x="11091242" y="2124963"/>
                <a:ext cx="386376" cy="659067"/>
              </a:xfrm>
              <a:custGeom>
                <a:avLst/>
                <a:gdLst/>
                <a:ahLst/>
                <a:cxnLst/>
                <a:rect l="l" t="t" r="r" b="b"/>
                <a:pathLst>
                  <a:path w="30598" h="52193" extrusionOk="0">
                    <a:moveTo>
                      <a:pt x="20910" y="2023"/>
                    </a:moveTo>
                    <a:cubicBezTo>
                      <a:pt x="20812" y="2349"/>
                      <a:pt x="20682" y="2675"/>
                      <a:pt x="20682" y="3034"/>
                    </a:cubicBezTo>
                    <a:lnTo>
                      <a:pt x="20682" y="3556"/>
                    </a:lnTo>
                    <a:cubicBezTo>
                      <a:pt x="20682" y="3850"/>
                      <a:pt x="20518" y="4078"/>
                      <a:pt x="20225" y="4078"/>
                    </a:cubicBezTo>
                    <a:lnTo>
                      <a:pt x="10341" y="4078"/>
                    </a:lnTo>
                    <a:cubicBezTo>
                      <a:pt x="10080" y="4078"/>
                      <a:pt x="9787" y="3850"/>
                      <a:pt x="9787" y="3556"/>
                    </a:cubicBezTo>
                    <a:lnTo>
                      <a:pt x="9787" y="3034"/>
                    </a:lnTo>
                    <a:cubicBezTo>
                      <a:pt x="9787" y="2675"/>
                      <a:pt x="9787" y="2349"/>
                      <a:pt x="9656" y="2023"/>
                    </a:cubicBezTo>
                    <a:close/>
                    <a:moveTo>
                      <a:pt x="28380" y="48115"/>
                    </a:moveTo>
                    <a:cubicBezTo>
                      <a:pt x="27956" y="49289"/>
                      <a:pt x="26814" y="50137"/>
                      <a:pt x="25477" y="50137"/>
                    </a:cubicBezTo>
                    <a:lnTo>
                      <a:pt x="5089" y="50137"/>
                    </a:lnTo>
                    <a:cubicBezTo>
                      <a:pt x="3784" y="50137"/>
                      <a:pt x="2643" y="49289"/>
                      <a:pt x="2219" y="48115"/>
                    </a:cubicBezTo>
                    <a:close/>
                    <a:moveTo>
                      <a:pt x="5089" y="0"/>
                    </a:moveTo>
                    <a:cubicBezTo>
                      <a:pt x="4404" y="0"/>
                      <a:pt x="3752" y="131"/>
                      <a:pt x="3099" y="392"/>
                    </a:cubicBezTo>
                    <a:cubicBezTo>
                      <a:pt x="2512" y="653"/>
                      <a:pt x="1958" y="1012"/>
                      <a:pt x="1501" y="1468"/>
                    </a:cubicBezTo>
                    <a:cubicBezTo>
                      <a:pt x="1012" y="1958"/>
                      <a:pt x="653" y="2512"/>
                      <a:pt x="392" y="3099"/>
                    </a:cubicBezTo>
                    <a:cubicBezTo>
                      <a:pt x="131" y="3719"/>
                      <a:pt x="1" y="4404"/>
                      <a:pt x="1" y="5089"/>
                    </a:cubicBezTo>
                    <a:lnTo>
                      <a:pt x="1" y="47071"/>
                    </a:lnTo>
                    <a:cubicBezTo>
                      <a:pt x="1" y="47789"/>
                      <a:pt x="131" y="48441"/>
                      <a:pt x="392" y="49061"/>
                    </a:cubicBezTo>
                    <a:cubicBezTo>
                      <a:pt x="653" y="49681"/>
                      <a:pt x="1012" y="50235"/>
                      <a:pt x="1501" y="50692"/>
                    </a:cubicBezTo>
                    <a:cubicBezTo>
                      <a:pt x="1958" y="51148"/>
                      <a:pt x="2512" y="51540"/>
                      <a:pt x="3099" y="51768"/>
                    </a:cubicBezTo>
                    <a:cubicBezTo>
                      <a:pt x="3752" y="52062"/>
                      <a:pt x="4404" y="52192"/>
                      <a:pt x="5089" y="52192"/>
                    </a:cubicBezTo>
                    <a:lnTo>
                      <a:pt x="25477" y="52192"/>
                    </a:lnTo>
                    <a:cubicBezTo>
                      <a:pt x="26162" y="52192"/>
                      <a:pt x="26847" y="52062"/>
                      <a:pt x="27466" y="51768"/>
                    </a:cubicBezTo>
                    <a:cubicBezTo>
                      <a:pt x="28086" y="51540"/>
                      <a:pt x="28608" y="51148"/>
                      <a:pt x="29097" y="50692"/>
                    </a:cubicBezTo>
                    <a:cubicBezTo>
                      <a:pt x="29554" y="50235"/>
                      <a:pt x="29913" y="49681"/>
                      <a:pt x="30174" y="49061"/>
                    </a:cubicBezTo>
                    <a:cubicBezTo>
                      <a:pt x="30435" y="48441"/>
                      <a:pt x="30598" y="47789"/>
                      <a:pt x="30598" y="47071"/>
                    </a:cubicBezTo>
                    <a:lnTo>
                      <a:pt x="30598" y="16800"/>
                    </a:lnTo>
                    <a:cubicBezTo>
                      <a:pt x="30598" y="16245"/>
                      <a:pt x="30109" y="15788"/>
                      <a:pt x="29554" y="15788"/>
                    </a:cubicBezTo>
                    <a:cubicBezTo>
                      <a:pt x="29000" y="15788"/>
                      <a:pt x="28543" y="16245"/>
                      <a:pt x="28543" y="16800"/>
                    </a:cubicBezTo>
                    <a:lnTo>
                      <a:pt x="28543" y="46060"/>
                    </a:lnTo>
                    <a:lnTo>
                      <a:pt x="2056" y="46060"/>
                    </a:lnTo>
                    <a:lnTo>
                      <a:pt x="2056" y="5089"/>
                    </a:lnTo>
                    <a:cubicBezTo>
                      <a:pt x="2056" y="3393"/>
                      <a:pt x="3426" y="2023"/>
                      <a:pt x="5089" y="2023"/>
                    </a:cubicBezTo>
                    <a:lnTo>
                      <a:pt x="6786" y="2023"/>
                    </a:lnTo>
                    <a:cubicBezTo>
                      <a:pt x="7340" y="2023"/>
                      <a:pt x="7764" y="2480"/>
                      <a:pt x="7764" y="3034"/>
                    </a:cubicBezTo>
                    <a:lnTo>
                      <a:pt x="7764" y="3556"/>
                    </a:lnTo>
                    <a:cubicBezTo>
                      <a:pt x="7764" y="4959"/>
                      <a:pt x="8938" y="6100"/>
                      <a:pt x="10341" y="6100"/>
                    </a:cubicBezTo>
                    <a:lnTo>
                      <a:pt x="20225" y="6100"/>
                    </a:lnTo>
                    <a:cubicBezTo>
                      <a:pt x="21628" y="6100"/>
                      <a:pt x="22737" y="4959"/>
                      <a:pt x="22737" y="3556"/>
                    </a:cubicBezTo>
                    <a:lnTo>
                      <a:pt x="22737" y="3034"/>
                    </a:lnTo>
                    <a:cubicBezTo>
                      <a:pt x="22737" y="2480"/>
                      <a:pt x="23226" y="2023"/>
                      <a:pt x="23813" y="2023"/>
                    </a:cubicBezTo>
                    <a:lnTo>
                      <a:pt x="25477" y="2023"/>
                    </a:lnTo>
                    <a:cubicBezTo>
                      <a:pt x="27173" y="2023"/>
                      <a:pt x="28543" y="3393"/>
                      <a:pt x="28543" y="5089"/>
                    </a:cubicBezTo>
                    <a:lnTo>
                      <a:pt x="28543" y="7633"/>
                    </a:lnTo>
                    <a:cubicBezTo>
                      <a:pt x="28543" y="8188"/>
                      <a:pt x="29000" y="8645"/>
                      <a:pt x="29554" y="8645"/>
                    </a:cubicBezTo>
                    <a:cubicBezTo>
                      <a:pt x="30109" y="8645"/>
                      <a:pt x="30598" y="8188"/>
                      <a:pt x="30598" y="7633"/>
                    </a:cubicBezTo>
                    <a:lnTo>
                      <a:pt x="30598" y="5089"/>
                    </a:lnTo>
                    <a:cubicBezTo>
                      <a:pt x="30598" y="4404"/>
                      <a:pt x="30435" y="3719"/>
                      <a:pt x="30174" y="3099"/>
                    </a:cubicBezTo>
                    <a:cubicBezTo>
                      <a:pt x="29913" y="2512"/>
                      <a:pt x="29554" y="1958"/>
                      <a:pt x="29097" y="1468"/>
                    </a:cubicBezTo>
                    <a:cubicBezTo>
                      <a:pt x="28608" y="1012"/>
                      <a:pt x="28086" y="653"/>
                      <a:pt x="27466" y="392"/>
                    </a:cubicBezTo>
                    <a:cubicBezTo>
                      <a:pt x="26847" y="131"/>
                      <a:pt x="26162" y="0"/>
                      <a:pt x="2547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" name="Google Shape;1523;p32">
              <a:extLst>
                <a:ext uri="{FF2B5EF4-FFF2-40B4-BE49-F238E27FC236}">
                  <a16:creationId xmlns:a16="http://schemas.microsoft.com/office/drawing/2014/main" id="{7B39EC17-80D2-725A-C469-B911647E09AB}"/>
                </a:ext>
              </a:extLst>
            </p:cNvPr>
            <p:cNvGrpSpPr/>
            <p:nvPr/>
          </p:nvGrpSpPr>
          <p:grpSpPr>
            <a:xfrm>
              <a:off x="5087583" y="3534479"/>
              <a:ext cx="321631" cy="549201"/>
              <a:chOff x="9099050" y="396013"/>
              <a:chExt cx="764150" cy="1304825"/>
            </a:xfrm>
          </p:grpSpPr>
          <p:sp>
            <p:nvSpPr>
              <p:cNvPr id="15" name="Google Shape;1524;p32">
                <a:extLst>
                  <a:ext uri="{FF2B5EF4-FFF2-40B4-BE49-F238E27FC236}">
                    <a16:creationId xmlns:a16="http://schemas.microsoft.com/office/drawing/2014/main" id="{D42E0F0A-D002-112B-13E2-60FEB1B9BA1E}"/>
                  </a:ext>
                </a:extLst>
              </p:cNvPr>
              <p:cNvSpPr/>
              <p:nvPr/>
            </p:nvSpPr>
            <p:spPr>
              <a:xfrm>
                <a:off x="9455425" y="1185413"/>
                <a:ext cx="51400" cy="25772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0309" extrusionOk="0">
                    <a:moveTo>
                      <a:pt x="1045" y="0"/>
                    </a:moveTo>
                    <a:cubicBezTo>
                      <a:pt x="457" y="0"/>
                      <a:pt x="1" y="457"/>
                      <a:pt x="1" y="1044"/>
                    </a:cubicBezTo>
                    <a:lnTo>
                      <a:pt x="1" y="9297"/>
                    </a:lnTo>
                    <a:cubicBezTo>
                      <a:pt x="1" y="9852"/>
                      <a:pt x="457" y="10308"/>
                      <a:pt x="1045" y="10308"/>
                    </a:cubicBezTo>
                    <a:cubicBezTo>
                      <a:pt x="1599" y="10308"/>
                      <a:pt x="2056" y="9852"/>
                      <a:pt x="2056" y="9297"/>
                    </a:cubicBezTo>
                    <a:lnTo>
                      <a:pt x="2056" y="1044"/>
                    </a:lnTo>
                    <a:cubicBezTo>
                      <a:pt x="2056" y="457"/>
                      <a:pt x="1599" y="0"/>
                      <a:pt x="1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Google Shape;1525;p32">
                <a:extLst>
                  <a:ext uri="{FF2B5EF4-FFF2-40B4-BE49-F238E27FC236}">
                    <a16:creationId xmlns:a16="http://schemas.microsoft.com/office/drawing/2014/main" id="{C25C5012-FD78-F93C-2EE3-4500FDF4F530}"/>
                  </a:ext>
                </a:extLst>
              </p:cNvPr>
              <p:cNvSpPr/>
              <p:nvPr/>
            </p:nvSpPr>
            <p:spPr>
              <a:xfrm>
                <a:off x="9251550" y="979088"/>
                <a:ext cx="459150" cy="464050"/>
              </a:xfrm>
              <a:custGeom>
                <a:avLst/>
                <a:gdLst/>
                <a:ahLst/>
                <a:cxnLst/>
                <a:rect l="l" t="t" r="r" b="b"/>
                <a:pathLst>
                  <a:path w="18366" h="18562" extrusionOk="0">
                    <a:moveTo>
                      <a:pt x="9200" y="1"/>
                    </a:moveTo>
                    <a:cubicBezTo>
                      <a:pt x="4111" y="1"/>
                      <a:pt x="1" y="4111"/>
                      <a:pt x="1" y="9199"/>
                    </a:cubicBezTo>
                    <a:lnTo>
                      <a:pt x="1" y="17550"/>
                    </a:lnTo>
                    <a:cubicBezTo>
                      <a:pt x="1" y="18105"/>
                      <a:pt x="457" y="18561"/>
                      <a:pt x="1045" y="18561"/>
                    </a:cubicBezTo>
                    <a:cubicBezTo>
                      <a:pt x="1599" y="18561"/>
                      <a:pt x="2056" y="18105"/>
                      <a:pt x="2056" y="17550"/>
                    </a:cubicBezTo>
                    <a:lnTo>
                      <a:pt x="2056" y="9199"/>
                    </a:lnTo>
                    <a:cubicBezTo>
                      <a:pt x="2056" y="5252"/>
                      <a:pt x="5253" y="2056"/>
                      <a:pt x="9200" y="2056"/>
                    </a:cubicBezTo>
                    <a:cubicBezTo>
                      <a:pt x="13114" y="2056"/>
                      <a:pt x="16311" y="5252"/>
                      <a:pt x="16311" y="9199"/>
                    </a:cubicBezTo>
                    <a:lnTo>
                      <a:pt x="16311" y="17550"/>
                    </a:lnTo>
                    <a:cubicBezTo>
                      <a:pt x="16311" y="18105"/>
                      <a:pt x="16767" y="18561"/>
                      <a:pt x="17354" y="18561"/>
                    </a:cubicBezTo>
                    <a:cubicBezTo>
                      <a:pt x="17909" y="18561"/>
                      <a:pt x="18366" y="18105"/>
                      <a:pt x="18366" y="17550"/>
                    </a:cubicBezTo>
                    <a:lnTo>
                      <a:pt x="18366" y="9199"/>
                    </a:lnTo>
                    <a:cubicBezTo>
                      <a:pt x="18366" y="4111"/>
                      <a:pt x="14256" y="1"/>
                      <a:pt x="92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Google Shape;1526;p32">
                <a:extLst>
                  <a:ext uri="{FF2B5EF4-FFF2-40B4-BE49-F238E27FC236}">
                    <a16:creationId xmlns:a16="http://schemas.microsoft.com/office/drawing/2014/main" id="{1CB0B310-77CE-B858-9D52-A301AC910E75}"/>
                  </a:ext>
                </a:extLst>
              </p:cNvPr>
              <p:cNvSpPr/>
              <p:nvPr/>
            </p:nvSpPr>
            <p:spPr>
              <a:xfrm>
                <a:off x="9353500" y="1083463"/>
                <a:ext cx="255275" cy="359675"/>
              </a:xfrm>
              <a:custGeom>
                <a:avLst/>
                <a:gdLst/>
                <a:ahLst/>
                <a:cxnLst/>
                <a:rect l="l" t="t" r="r" b="b"/>
                <a:pathLst>
                  <a:path w="10211" h="14387" extrusionOk="0">
                    <a:moveTo>
                      <a:pt x="5122" y="1"/>
                    </a:moveTo>
                    <a:cubicBezTo>
                      <a:pt x="2284" y="1"/>
                      <a:pt x="0" y="2317"/>
                      <a:pt x="0" y="5122"/>
                    </a:cubicBezTo>
                    <a:lnTo>
                      <a:pt x="0" y="13375"/>
                    </a:lnTo>
                    <a:cubicBezTo>
                      <a:pt x="0" y="13930"/>
                      <a:pt x="457" y="14386"/>
                      <a:pt x="1044" y="14386"/>
                    </a:cubicBezTo>
                    <a:cubicBezTo>
                      <a:pt x="1599" y="14386"/>
                      <a:pt x="2055" y="13930"/>
                      <a:pt x="2055" y="13375"/>
                    </a:cubicBezTo>
                    <a:lnTo>
                      <a:pt x="2055" y="5122"/>
                    </a:lnTo>
                    <a:cubicBezTo>
                      <a:pt x="2055" y="3426"/>
                      <a:pt x="3425" y="2056"/>
                      <a:pt x="5122" y="2056"/>
                    </a:cubicBezTo>
                    <a:cubicBezTo>
                      <a:pt x="6785" y="2056"/>
                      <a:pt x="8155" y="3426"/>
                      <a:pt x="8155" y="5122"/>
                    </a:cubicBezTo>
                    <a:lnTo>
                      <a:pt x="8155" y="13375"/>
                    </a:lnTo>
                    <a:cubicBezTo>
                      <a:pt x="8155" y="13930"/>
                      <a:pt x="8612" y="14386"/>
                      <a:pt x="9199" y="14386"/>
                    </a:cubicBezTo>
                    <a:cubicBezTo>
                      <a:pt x="9754" y="14386"/>
                      <a:pt x="10210" y="13930"/>
                      <a:pt x="10210" y="13375"/>
                    </a:cubicBezTo>
                    <a:lnTo>
                      <a:pt x="10210" y="5122"/>
                    </a:lnTo>
                    <a:cubicBezTo>
                      <a:pt x="10210" y="2317"/>
                      <a:pt x="7927" y="1"/>
                      <a:pt x="5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Google Shape;1527;p32">
                <a:extLst>
                  <a:ext uri="{FF2B5EF4-FFF2-40B4-BE49-F238E27FC236}">
                    <a16:creationId xmlns:a16="http://schemas.microsoft.com/office/drawing/2014/main" id="{1DAAF96C-ABE5-8468-CA50-F8DE2F12E81E}"/>
                  </a:ext>
                </a:extLst>
              </p:cNvPr>
              <p:cNvSpPr/>
              <p:nvPr/>
            </p:nvSpPr>
            <p:spPr>
              <a:xfrm>
                <a:off x="9812625" y="675738"/>
                <a:ext cx="50575" cy="505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cubicBezTo>
                      <a:pt x="457" y="0"/>
                      <a:pt x="0" y="457"/>
                      <a:pt x="0" y="1011"/>
                    </a:cubicBezTo>
                    <a:cubicBezTo>
                      <a:pt x="0" y="1598"/>
                      <a:pt x="457" y="2022"/>
                      <a:pt x="1011" y="2022"/>
                    </a:cubicBezTo>
                    <a:cubicBezTo>
                      <a:pt x="1566" y="2022"/>
                      <a:pt x="2023" y="1598"/>
                      <a:pt x="2023" y="1011"/>
                    </a:cubicBezTo>
                    <a:cubicBezTo>
                      <a:pt x="2023" y="457"/>
                      <a:pt x="1566" y="0"/>
                      <a:pt x="10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Google Shape;1528;p32">
                <a:extLst>
                  <a:ext uri="{FF2B5EF4-FFF2-40B4-BE49-F238E27FC236}">
                    <a16:creationId xmlns:a16="http://schemas.microsoft.com/office/drawing/2014/main" id="{5D032268-9E19-3FD5-EFE6-23B9C149B61B}"/>
                  </a:ext>
                </a:extLst>
              </p:cNvPr>
              <p:cNvSpPr/>
              <p:nvPr/>
            </p:nvSpPr>
            <p:spPr>
              <a:xfrm>
                <a:off x="9099050" y="396013"/>
                <a:ext cx="764150" cy="1304825"/>
              </a:xfrm>
              <a:custGeom>
                <a:avLst/>
                <a:gdLst/>
                <a:ahLst/>
                <a:cxnLst/>
                <a:rect l="l" t="t" r="r" b="b"/>
                <a:pathLst>
                  <a:path w="30566" h="52193" extrusionOk="0">
                    <a:moveTo>
                      <a:pt x="20910" y="2023"/>
                    </a:moveTo>
                    <a:cubicBezTo>
                      <a:pt x="20812" y="2349"/>
                      <a:pt x="20682" y="2675"/>
                      <a:pt x="20682" y="3034"/>
                    </a:cubicBezTo>
                    <a:lnTo>
                      <a:pt x="20682" y="3556"/>
                    </a:lnTo>
                    <a:cubicBezTo>
                      <a:pt x="20682" y="3850"/>
                      <a:pt x="20519" y="4078"/>
                      <a:pt x="20225" y="4078"/>
                    </a:cubicBezTo>
                    <a:lnTo>
                      <a:pt x="10341" y="4078"/>
                    </a:lnTo>
                    <a:cubicBezTo>
                      <a:pt x="10048" y="4078"/>
                      <a:pt x="9787" y="3850"/>
                      <a:pt x="9787" y="3556"/>
                    </a:cubicBezTo>
                    <a:lnTo>
                      <a:pt x="9787" y="3034"/>
                    </a:lnTo>
                    <a:cubicBezTo>
                      <a:pt x="9787" y="2675"/>
                      <a:pt x="9754" y="2349"/>
                      <a:pt x="9656" y="2023"/>
                    </a:cubicBezTo>
                    <a:close/>
                    <a:moveTo>
                      <a:pt x="28347" y="48115"/>
                    </a:moveTo>
                    <a:cubicBezTo>
                      <a:pt x="27923" y="49289"/>
                      <a:pt x="26814" y="50137"/>
                      <a:pt x="25477" y="50137"/>
                    </a:cubicBezTo>
                    <a:lnTo>
                      <a:pt x="5090" y="50137"/>
                    </a:lnTo>
                    <a:cubicBezTo>
                      <a:pt x="3752" y="50137"/>
                      <a:pt x="2643" y="49289"/>
                      <a:pt x="2219" y="48115"/>
                    </a:cubicBezTo>
                    <a:close/>
                    <a:moveTo>
                      <a:pt x="5090" y="0"/>
                    </a:moveTo>
                    <a:cubicBezTo>
                      <a:pt x="4404" y="0"/>
                      <a:pt x="3719" y="131"/>
                      <a:pt x="3100" y="392"/>
                    </a:cubicBezTo>
                    <a:cubicBezTo>
                      <a:pt x="2513" y="653"/>
                      <a:pt x="1958" y="1012"/>
                      <a:pt x="1501" y="1468"/>
                    </a:cubicBezTo>
                    <a:cubicBezTo>
                      <a:pt x="1012" y="1958"/>
                      <a:pt x="653" y="2512"/>
                      <a:pt x="392" y="3099"/>
                    </a:cubicBezTo>
                    <a:cubicBezTo>
                      <a:pt x="131" y="3719"/>
                      <a:pt x="1" y="4404"/>
                      <a:pt x="1" y="5089"/>
                    </a:cubicBezTo>
                    <a:lnTo>
                      <a:pt x="1" y="47071"/>
                    </a:lnTo>
                    <a:cubicBezTo>
                      <a:pt x="1" y="47789"/>
                      <a:pt x="131" y="48441"/>
                      <a:pt x="392" y="49061"/>
                    </a:cubicBezTo>
                    <a:cubicBezTo>
                      <a:pt x="653" y="49681"/>
                      <a:pt x="1012" y="50235"/>
                      <a:pt x="1501" y="50692"/>
                    </a:cubicBezTo>
                    <a:cubicBezTo>
                      <a:pt x="1958" y="51148"/>
                      <a:pt x="2513" y="51540"/>
                      <a:pt x="3100" y="51768"/>
                    </a:cubicBezTo>
                    <a:cubicBezTo>
                      <a:pt x="3719" y="52062"/>
                      <a:pt x="4404" y="52192"/>
                      <a:pt x="5090" y="52192"/>
                    </a:cubicBezTo>
                    <a:lnTo>
                      <a:pt x="25477" y="52192"/>
                    </a:lnTo>
                    <a:cubicBezTo>
                      <a:pt x="26162" y="52192"/>
                      <a:pt x="26847" y="52062"/>
                      <a:pt x="27467" y="51768"/>
                    </a:cubicBezTo>
                    <a:cubicBezTo>
                      <a:pt x="28054" y="51540"/>
                      <a:pt x="28608" y="51148"/>
                      <a:pt x="29098" y="50692"/>
                    </a:cubicBezTo>
                    <a:cubicBezTo>
                      <a:pt x="29554" y="50235"/>
                      <a:pt x="29913" y="49681"/>
                      <a:pt x="30174" y="49061"/>
                    </a:cubicBezTo>
                    <a:cubicBezTo>
                      <a:pt x="30435" y="48441"/>
                      <a:pt x="30566" y="47789"/>
                      <a:pt x="30566" y="47071"/>
                    </a:cubicBezTo>
                    <a:lnTo>
                      <a:pt x="30566" y="16800"/>
                    </a:lnTo>
                    <a:cubicBezTo>
                      <a:pt x="30566" y="16245"/>
                      <a:pt x="30109" y="15788"/>
                      <a:pt x="29554" y="15788"/>
                    </a:cubicBezTo>
                    <a:cubicBezTo>
                      <a:pt x="29000" y="15788"/>
                      <a:pt x="28543" y="16245"/>
                      <a:pt x="28543" y="16800"/>
                    </a:cubicBezTo>
                    <a:lnTo>
                      <a:pt x="28543" y="46060"/>
                    </a:lnTo>
                    <a:lnTo>
                      <a:pt x="2023" y="46060"/>
                    </a:lnTo>
                    <a:lnTo>
                      <a:pt x="2023" y="5089"/>
                    </a:lnTo>
                    <a:cubicBezTo>
                      <a:pt x="2023" y="3393"/>
                      <a:pt x="3393" y="2023"/>
                      <a:pt x="5090" y="2023"/>
                    </a:cubicBezTo>
                    <a:lnTo>
                      <a:pt x="6786" y="2023"/>
                    </a:lnTo>
                    <a:cubicBezTo>
                      <a:pt x="7340" y="2023"/>
                      <a:pt x="7732" y="2480"/>
                      <a:pt x="7732" y="3034"/>
                    </a:cubicBezTo>
                    <a:lnTo>
                      <a:pt x="7732" y="3556"/>
                    </a:lnTo>
                    <a:cubicBezTo>
                      <a:pt x="7732" y="4959"/>
                      <a:pt x="8939" y="6100"/>
                      <a:pt x="10341" y="6100"/>
                    </a:cubicBezTo>
                    <a:lnTo>
                      <a:pt x="20225" y="6100"/>
                    </a:lnTo>
                    <a:cubicBezTo>
                      <a:pt x="21628" y="6100"/>
                      <a:pt x="22737" y="4959"/>
                      <a:pt x="22737" y="3556"/>
                    </a:cubicBezTo>
                    <a:lnTo>
                      <a:pt x="22737" y="3034"/>
                    </a:lnTo>
                    <a:cubicBezTo>
                      <a:pt x="22737" y="2480"/>
                      <a:pt x="23226" y="2023"/>
                      <a:pt x="23781" y="2023"/>
                    </a:cubicBezTo>
                    <a:lnTo>
                      <a:pt x="25477" y="2023"/>
                    </a:lnTo>
                    <a:cubicBezTo>
                      <a:pt x="27173" y="2023"/>
                      <a:pt x="28543" y="3393"/>
                      <a:pt x="28543" y="5089"/>
                    </a:cubicBezTo>
                    <a:lnTo>
                      <a:pt x="28543" y="7633"/>
                    </a:lnTo>
                    <a:cubicBezTo>
                      <a:pt x="28543" y="8188"/>
                      <a:pt x="29000" y="8645"/>
                      <a:pt x="29554" y="8645"/>
                    </a:cubicBezTo>
                    <a:cubicBezTo>
                      <a:pt x="30109" y="8645"/>
                      <a:pt x="30566" y="8188"/>
                      <a:pt x="30566" y="7633"/>
                    </a:cubicBezTo>
                    <a:lnTo>
                      <a:pt x="30566" y="5089"/>
                    </a:lnTo>
                    <a:cubicBezTo>
                      <a:pt x="30566" y="4404"/>
                      <a:pt x="30435" y="3719"/>
                      <a:pt x="30174" y="3099"/>
                    </a:cubicBezTo>
                    <a:cubicBezTo>
                      <a:pt x="29913" y="2512"/>
                      <a:pt x="29554" y="1958"/>
                      <a:pt x="29098" y="1468"/>
                    </a:cubicBezTo>
                    <a:cubicBezTo>
                      <a:pt x="28608" y="1012"/>
                      <a:pt x="28054" y="653"/>
                      <a:pt x="27467" y="392"/>
                    </a:cubicBezTo>
                    <a:cubicBezTo>
                      <a:pt x="26847" y="131"/>
                      <a:pt x="26162" y="0"/>
                      <a:pt x="2547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5235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A138-C84D-256D-AE53-E2F38350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4" y="102412"/>
            <a:ext cx="5930899" cy="974215"/>
          </a:xfrm>
        </p:spPr>
        <p:txBody>
          <a:bodyPr/>
          <a:lstStyle/>
          <a:p>
            <a:r>
              <a:rPr lang="en-GB" sz="2800" dirty="0"/>
              <a:t>Clients Success Stories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A91FD2-4904-5A3B-20E7-193D2252A4F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16E1FC6-DB07-C365-FF8C-4A0B386F7CA3}"/>
              </a:ext>
            </a:extLst>
          </p:cNvPr>
          <p:cNvGrpSpPr/>
          <p:nvPr/>
        </p:nvGrpSpPr>
        <p:grpSpPr>
          <a:xfrm>
            <a:off x="525703" y="1155568"/>
            <a:ext cx="7624955" cy="3015149"/>
            <a:chOff x="544366" y="1437209"/>
            <a:chExt cx="8055268" cy="262459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770D825-7DD2-2209-6CCB-E1482587D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47045" y="3359671"/>
              <a:ext cx="1410585" cy="61679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E5D0EB5-E494-8605-4671-1B70011F1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30004" y="2542297"/>
              <a:ext cx="1444668" cy="58961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DAD4EA4-D314-156B-C92F-2FC00BBC0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597185" y="1515966"/>
              <a:ext cx="1002449" cy="79519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DC3B53C-DE5F-EA5D-76C6-FE933AEFA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72103" y="1458391"/>
              <a:ext cx="1053647" cy="83580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466C5D3-1C71-F99B-83A4-7615EF606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550501" y="3189479"/>
              <a:ext cx="958178" cy="87232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3B976A9-FA94-B00B-0E53-373706834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alphaModFix/>
            </a:blip>
            <a:stretch>
              <a:fillRect/>
            </a:stretch>
          </p:blipFill>
          <p:spPr>
            <a:xfrm>
              <a:off x="1983884" y="3331113"/>
              <a:ext cx="1310356" cy="67391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3838991-E33A-76A5-748A-8563DCF7D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60850" y="1487178"/>
              <a:ext cx="1183218" cy="77823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FA63761-9955-44A1-3D46-585381827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015296" y="1438849"/>
              <a:ext cx="1427626" cy="86464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BE0B2F9-552F-BC1D-E610-D691EDD76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4366" y="1437209"/>
              <a:ext cx="1045049" cy="85698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87D28AA-C9FF-3794-EC73-177039B64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52922" y="3331458"/>
              <a:ext cx="1192175" cy="67391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A8139CC-8EE5-F866-B24D-BE181892E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4366" y="3023379"/>
              <a:ext cx="958178" cy="1038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070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le Slides">
  <a:themeElements>
    <a:clrScheme name="Adapt IT">
      <a:dk1>
        <a:srgbClr val="5F6369"/>
      </a:dk1>
      <a:lt1>
        <a:srgbClr val="FFFFFF"/>
      </a:lt1>
      <a:dk2>
        <a:srgbClr val="00AEEF"/>
      </a:dk2>
      <a:lt2>
        <a:srgbClr val="FFFFFF"/>
      </a:lt2>
      <a:accent1>
        <a:srgbClr val="153683"/>
      </a:accent1>
      <a:accent2>
        <a:srgbClr val="004053"/>
      </a:accent2>
      <a:accent3>
        <a:srgbClr val="0077A0"/>
      </a:accent3>
      <a:accent4>
        <a:srgbClr val="00ACBD"/>
      </a:accent4>
      <a:accent5>
        <a:srgbClr val="7AD0E4"/>
      </a:accent5>
      <a:accent6>
        <a:srgbClr val="585C5E"/>
      </a:accent6>
      <a:hlink>
        <a:srgbClr val="00AEEF"/>
      </a:hlink>
      <a:folHlink>
        <a:srgbClr val="EF4136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dex Slides">
  <a:themeElements>
    <a:clrScheme name="Adapt IT">
      <a:dk1>
        <a:srgbClr val="5F6369"/>
      </a:dk1>
      <a:lt1>
        <a:srgbClr val="FFFFFF"/>
      </a:lt1>
      <a:dk2>
        <a:srgbClr val="00AEEF"/>
      </a:dk2>
      <a:lt2>
        <a:srgbClr val="FFFFFF"/>
      </a:lt2>
      <a:accent1>
        <a:srgbClr val="153683"/>
      </a:accent1>
      <a:accent2>
        <a:srgbClr val="004053"/>
      </a:accent2>
      <a:accent3>
        <a:srgbClr val="0077A0"/>
      </a:accent3>
      <a:accent4>
        <a:srgbClr val="00ACBD"/>
      </a:accent4>
      <a:accent5>
        <a:srgbClr val="7AD0E4"/>
      </a:accent5>
      <a:accent6>
        <a:srgbClr val="585C5E"/>
      </a:accent6>
      <a:hlink>
        <a:srgbClr val="00AEEF"/>
      </a:hlink>
      <a:folHlink>
        <a:srgbClr val="EF4136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tent Slides">
  <a:themeElements>
    <a:clrScheme name="Adapt IT">
      <a:dk1>
        <a:srgbClr val="5F6369"/>
      </a:dk1>
      <a:lt1>
        <a:srgbClr val="FFFFFF"/>
      </a:lt1>
      <a:dk2>
        <a:srgbClr val="00AEEF"/>
      </a:dk2>
      <a:lt2>
        <a:srgbClr val="FFFFFF"/>
      </a:lt2>
      <a:accent1>
        <a:srgbClr val="153683"/>
      </a:accent1>
      <a:accent2>
        <a:srgbClr val="004053"/>
      </a:accent2>
      <a:accent3>
        <a:srgbClr val="0077A0"/>
      </a:accent3>
      <a:accent4>
        <a:srgbClr val="00ACBD"/>
      </a:accent4>
      <a:accent5>
        <a:srgbClr val="7AD0E4"/>
      </a:accent5>
      <a:accent6>
        <a:srgbClr val="585C5E"/>
      </a:accent6>
      <a:hlink>
        <a:srgbClr val="00AEEF"/>
      </a:hlink>
      <a:folHlink>
        <a:srgbClr val="EF4136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6">
    <wetp:webextensionref xmlns:r="http://schemas.openxmlformats.org/officeDocument/2006/relationships" r:id="rId1"/>
  </wetp:taskpane>
  <wetp:taskpane dockstate="right" visibility="0" width="350" row="12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CAE70A3C-A9EC-4153-A91C-006BACA6B9EB}">
  <we:reference id="wa200005566" version="3.0.0.2" store="en-US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0EDCDC57-1ABB-4899-BE24-0CD0102303EC}">
  <we:reference id="wa200003157" version="1.0.0.0" store="en-US" storeType="OMEX"/>
  <we:alternateReferences>
    <we:reference id="wa200003157" version="1.0.0.0" store="WA200003157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361</Words>
  <Application>Microsoft Office PowerPoint</Application>
  <PresentationFormat>Custom</PresentationFormat>
  <Paragraphs>210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Courier New</vt:lpstr>
      <vt:lpstr>Fira Sans Extra Condensed Medium</vt:lpstr>
      <vt:lpstr>Title Slides</vt:lpstr>
      <vt:lpstr>Index Slides</vt:lpstr>
      <vt:lpstr>1_Content Slides</vt:lpstr>
      <vt:lpstr> Thought Leadership on E-Payment Gateways !!!  </vt:lpstr>
      <vt:lpstr>PowerPoint Presentation</vt:lpstr>
      <vt:lpstr>Challenges at Institutions </vt:lpstr>
      <vt:lpstr>About e-Payment Gateways </vt:lpstr>
      <vt:lpstr>Why e-Payment Gateways? </vt:lpstr>
      <vt:lpstr>Current e-Payment Gateways</vt:lpstr>
      <vt:lpstr>Benefits of e-Payment Gateways </vt:lpstr>
      <vt:lpstr>Security around e-Payment Gateways </vt:lpstr>
      <vt:lpstr>Clients Success Stories </vt:lpstr>
      <vt:lpstr>Awareness Campaigns                       </vt:lpstr>
      <vt:lpstr>Awareness Campaigns </vt:lpstr>
      <vt:lpstr>The Future of e-Payment Gateways                       </vt:lpstr>
      <vt:lpstr> The Future of e-Payment Gateways  </vt:lpstr>
      <vt:lpstr> Zapper e-Payment Gateway </vt:lpstr>
      <vt:lpstr>Zapper e-Payment Gateway</vt:lpstr>
      <vt:lpstr>Zapper e-Payment Gateway</vt:lpstr>
      <vt:lpstr>Zapper e-Payment Gateway</vt:lpstr>
      <vt:lpstr>Zapper e-Payment Gateway</vt:lpstr>
      <vt:lpstr>Zapper e-Payment Gateway</vt:lpstr>
      <vt:lpstr>Conclusion 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User;mbali.mbhele@adaptit.com</dc:creator>
  <cp:lastModifiedBy>Brilliant Tleane</cp:lastModifiedBy>
  <cp:revision>112</cp:revision>
  <dcterms:created xsi:type="dcterms:W3CDTF">2023-07-06T09:53:04Z</dcterms:created>
  <dcterms:modified xsi:type="dcterms:W3CDTF">2024-03-03T20:07:25Z</dcterms:modified>
</cp:coreProperties>
</file>